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autoCompressPictures="0">
  <p:sldMasterIdLst>
    <p:sldMasterId id="2147483685" r:id="rId4"/>
  </p:sldMasterIdLst>
  <p:notesMasterIdLst>
    <p:notesMasterId r:id="rId33"/>
  </p:notesMasterIdLst>
  <p:sldIdLst>
    <p:sldId id="343" r:id="rId5"/>
    <p:sldId id="346" r:id="rId6"/>
    <p:sldId id="347" r:id="rId7"/>
    <p:sldId id="367" r:id="rId8"/>
    <p:sldId id="368" r:id="rId9"/>
    <p:sldId id="369" r:id="rId10"/>
    <p:sldId id="370" r:id="rId11"/>
    <p:sldId id="371" r:id="rId12"/>
    <p:sldId id="372" r:id="rId13"/>
    <p:sldId id="348" r:id="rId14"/>
    <p:sldId id="349" r:id="rId15"/>
    <p:sldId id="350" r:id="rId16"/>
    <p:sldId id="351" r:id="rId17"/>
    <p:sldId id="352" r:id="rId18"/>
    <p:sldId id="353" r:id="rId19"/>
    <p:sldId id="354" r:id="rId20"/>
    <p:sldId id="355" r:id="rId21"/>
    <p:sldId id="357" r:id="rId22"/>
    <p:sldId id="358" r:id="rId23"/>
    <p:sldId id="356" r:id="rId24"/>
    <p:sldId id="359" r:id="rId25"/>
    <p:sldId id="360" r:id="rId26"/>
    <p:sldId id="362" r:id="rId27"/>
    <p:sldId id="361" r:id="rId28"/>
    <p:sldId id="363" r:id="rId29"/>
    <p:sldId id="366" r:id="rId30"/>
    <p:sldId id="364" r:id="rId31"/>
    <p:sldId id="365" r:id="rId3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191919"/>
    <a:srgbClr val="EDEFF7"/>
    <a:srgbClr val="D0D1D9"/>
    <a:srgbClr val="F6F9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FABFCF23-3B69-468F-B69F-88F6DE6A72F2}" styleName="Medium Style 1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a:noFill/>
            </a:ln>
          </a:insideV>
        </a:tcBdr>
        <a:fill>
          <a:solidFill>
            <a:schemeClr val="lt1"/>
          </a:solidFill>
        </a:fill>
      </a:tcStyle>
    </a:wholeTbl>
    <a:band1H>
      <a:tcStyle>
        <a:tcBdr/>
        <a:fill>
          <a:solidFill>
            <a:schemeClr val="accent5">
              <a:tint val="20000"/>
            </a:schemeClr>
          </a:solidFill>
        </a:fill>
      </a:tcStyle>
    </a:band1H>
    <a:band1V>
      <a:tcStyle>
        <a:tcBdr/>
        <a:fill>
          <a:solidFill>
            <a:schemeClr val="accent5">
              <a:tint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solidFill>
            <a:schemeClr val="lt1"/>
          </a:solidFill>
        </a:fill>
      </a:tcStyle>
    </a:lastRow>
    <a:firstRow>
      <a:tcTxStyle b="on">
        <a:fontRef idx="minor">
          <a:scrgbClr r="0" g="0" b="0"/>
        </a:fontRef>
        <a:schemeClr val="lt1"/>
      </a:tcTxStyle>
      <a:tcStyle>
        <a:tcBdr/>
        <a:fill>
          <a:solidFill>
            <a:schemeClr val="accent5"/>
          </a:solidFill>
        </a:fill>
      </a:tcStyle>
    </a:firstRow>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AF606853-7671-496A-8E4F-DF71F8EC918B}" styleName="Dark Style 1 - Accent 6">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6"/>
          </a:solidFill>
        </a:fill>
      </a:tcStyle>
    </a:wholeTbl>
    <a:band1H>
      <a:tcStyle>
        <a:tcBdr/>
        <a:fill>
          <a:solidFill>
            <a:schemeClr val="accent6">
              <a:shade val="60000"/>
            </a:schemeClr>
          </a:solidFill>
        </a:fill>
      </a:tcStyle>
    </a:band1H>
    <a:band1V>
      <a:tcStyle>
        <a:tcBdr/>
        <a:fill>
          <a:solidFill>
            <a:schemeClr val="accent6">
              <a:shade val="60000"/>
            </a:schemeClr>
          </a:solidFill>
        </a:fill>
      </a:tcStyle>
    </a:band1V>
    <a:lastCol>
      <a:tcTxStyle b="on"/>
      <a:tcStyle>
        <a:tcBdr>
          <a:left>
            <a:ln w="25400" cmpd="sng">
              <a:solidFill>
                <a:schemeClr val="lt1"/>
              </a:solidFill>
            </a:ln>
          </a:left>
        </a:tcBdr>
        <a:fill>
          <a:solidFill>
            <a:schemeClr val="accent6">
              <a:shade val="60000"/>
            </a:schemeClr>
          </a:solidFill>
        </a:fill>
      </a:tcStyle>
    </a:lastCol>
    <a:firstCol>
      <a:tcTxStyle b="on"/>
      <a:tcStyle>
        <a:tcBdr>
          <a:right>
            <a:ln w="25400" cmpd="sng">
              <a:solidFill>
                <a:schemeClr val="lt1"/>
              </a:solidFill>
            </a:ln>
          </a:right>
        </a:tcBdr>
        <a:fill>
          <a:solidFill>
            <a:schemeClr val="accent6">
              <a:shade val="60000"/>
            </a:schemeClr>
          </a:solidFill>
        </a:fill>
      </a:tcStyle>
    </a:firstCol>
    <a:lastRow>
      <a:tcTxStyle b="on"/>
      <a:tcStyle>
        <a:tcBdr>
          <a:top>
            <a:ln w="25400" cmpd="sng">
              <a:solidFill>
                <a:schemeClr val="lt1"/>
              </a:solidFill>
            </a:ln>
          </a:top>
        </a:tcBdr>
        <a:fill>
          <a:solidFill>
            <a:schemeClr val="accent6">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E929F9F4-4A8F-4326-A1B4-22849713DDAB}" styleName="Dark Style 1 - Accent 4">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4"/>
          </a:solidFill>
        </a:fill>
      </a:tcStyle>
    </a:wholeTbl>
    <a:band1H>
      <a:tcStyle>
        <a:tcBdr/>
        <a:fill>
          <a:solidFill>
            <a:schemeClr val="accent4">
              <a:shade val="60000"/>
            </a:schemeClr>
          </a:solidFill>
        </a:fill>
      </a:tcStyle>
    </a:band1H>
    <a:band1V>
      <a:tcStyle>
        <a:tcBdr/>
        <a:fill>
          <a:solidFill>
            <a:schemeClr val="accent4">
              <a:shade val="60000"/>
            </a:schemeClr>
          </a:solidFill>
        </a:fill>
      </a:tcStyle>
    </a:band1V>
    <a:lastCol>
      <a:tcTxStyle b="on"/>
      <a:tcStyle>
        <a:tcBdr>
          <a:left>
            <a:ln w="25400" cmpd="sng">
              <a:solidFill>
                <a:schemeClr val="lt1"/>
              </a:solidFill>
            </a:ln>
          </a:left>
        </a:tcBdr>
        <a:fill>
          <a:solidFill>
            <a:schemeClr val="accent4">
              <a:shade val="60000"/>
            </a:schemeClr>
          </a:solidFill>
        </a:fill>
      </a:tcStyle>
    </a:lastCol>
    <a:firstCol>
      <a:tcTxStyle b="on"/>
      <a:tcStyle>
        <a:tcBdr>
          <a:right>
            <a:ln w="25400" cmpd="sng">
              <a:solidFill>
                <a:schemeClr val="lt1"/>
              </a:solidFill>
            </a:ln>
          </a:right>
        </a:tcBdr>
        <a:fill>
          <a:solidFill>
            <a:schemeClr val="accent4">
              <a:shade val="60000"/>
            </a:schemeClr>
          </a:solidFill>
        </a:fill>
      </a:tcStyle>
    </a:firstCol>
    <a:lastRow>
      <a:tcTxStyle b="on"/>
      <a:tcStyle>
        <a:tcBdr>
          <a:top>
            <a:ln w="25400" cmpd="sng">
              <a:solidFill>
                <a:schemeClr val="lt1"/>
              </a:solidFill>
            </a:ln>
          </a:top>
        </a:tcBdr>
        <a:fill>
          <a:solidFill>
            <a:schemeClr val="accent4">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793D81CF-94F2-401A-BA57-92F5A7B2D0C5}" styleName="Medium Style 1">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lt1"/>
          </a:solidFill>
        </a:fill>
      </a:tcStyle>
    </a:lastRow>
    <a:firstRow>
      <a:tcTxStyle b="on">
        <a:fontRef idx="minor">
          <a:scrgbClr r="0" g="0" b="0"/>
        </a:fontRef>
        <a:schemeClr val="lt1"/>
      </a:tcTxStyle>
      <a:tcStyle>
        <a:tcBdr/>
        <a:fill>
          <a:solidFill>
            <a:schemeClr val="dk1"/>
          </a:solidFill>
        </a:fill>
      </a:tcStyle>
    </a:firstRow>
  </a:tblStyle>
  <a:tblStyle styleId="{125E5076-3810-47DD-B79F-674D7AD40C01}" styleName="Dark Style 1 - Accent 1">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1"/>
          </a:solidFill>
        </a:fill>
      </a:tcStyle>
    </a:wholeTbl>
    <a:band1H>
      <a:tcStyle>
        <a:tcBdr/>
        <a:fill>
          <a:solidFill>
            <a:schemeClr val="accent1">
              <a:shade val="60000"/>
            </a:schemeClr>
          </a:solidFill>
        </a:fill>
      </a:tcStyle>
    </a:band1H>
    <a:band1V>
      <a:tcStyle>
        <a:tcBdr/>
        <a:fill>
          <a:solidFill>
            <a:schemeClr val="accent1">
              <a:shade val="60000"/>
            </a:schemeClr>
          </a:solidFill>
        </a:fill>
      </a:tcStyle>
    </a:band1V>
    <a:lastCol>
      <a:tcTxStyle b="on"/>
      <a:tcStyle>
        <a:tcBdr>
          <a:left>
            <a:ln w="25400" cmpd="sng">
              <a:solidFill>
                <a:schemeClr val="lt1"/>
              </a:solidFill>
            </a:ln>
          </a:left>
        </a:tcBdr>
        <a:fill>
          <a:solidFill>
            <a:schemeClr val="accent1">
              <a:shade val="60000"/>
            </a:schemeClr>
          </a:solidFill>
        </a:fill>
      </a:tcStyle>
    </a:lastCol>
    <a:firstCol>
      <a:tcTxStyle b="on"/>
      <a:tcStyle>
        <a:tcBdr>
          <a:right>
            <a:ln w="25400" cmpd="sng">
              <a:solidFill>
                <a:schemeClr val="lt1"/>
              </a:solidFill>
            </a:ln>
          </a:right>
        </a:tcBdr>
        <a:fill>
          <a:solidFill>
            <a:schemeClr val="accent1">
              <a:shade val="60000"/>
            </a:schemeClr>
          </a:solidFill>
        </a:fill>
      </a:tcStyle>
    </a:firstCol>
    <a:lastRow>
      <a:tcTxStyle b="on"/>
      <a:tcStyle>
        <a:tcBdr>
          <a:top>
            <a:ln w="25400" cmpd="sng">
              <a:solidFill>
                <a:schemeClr val="lt1"/>
              </a:solidFill>
            </a:ln>
          </a:top>
        </a:tcBdr>
        <a:fill>
          <a:solidFill>
            <a:schemeClr val="accent1">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87109" autoAdjust="0"/>
  </p:normalViewPr>
  <p:slideViewPr>
    <p:cSldViewPr snapToGrid="0">
      <p:cViewPr varScale="1">
        <p:scale>
          <a:sx n="72" d="100"/>
          <a:sy n="72" d="100"/>
        </p:scale>
        <p:origin x="660" y="7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presProps" Target="presProp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theme" Target="theme/theme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C4497F0-2E3C-47E5-8B8F-79341A7F5D67}" type="datetimeFigureOut">
              <a:rPr lang="en-US" smtClean="0"/>
              <a:t>4/10/2020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D4B95AE-0167-4F32-BC66-FAA1E291097A}" type="slidenum">
              <a:rPr lang="en-US" smtClean="0"/>
              <a:t>‹#›</a:t>
            </a:fld>
            <a:endParaRPr lang="en-US"/>
          </a:p>
        </p:txBody>
      </p:sp>
    </p:spTree>
    <p:extLst>
      <p:ext uri="{BB962C8B-B14F-4D97-AF65-F5344CB8AC3E}">
        <p14:creationId xmlns:p14="http://schemas.microsoft.com/office/powerpoint/2010/main" val="352902761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b="1" i="0" u="none" strike="noStrike" kern="1200" baseline="0" dirty="0">
                <a:solidFill>
                  <a:schemeClr val="tx1"/>
                </a:solidFill>
                <a:latin typeface="+mn-lt"/>
                <a:ea typeface="+mn-ea"/>
                <a:cs typeface="+mn-cs"/>
              </a:rPr>
              <a:t>Legal Frame for Companies in Pakistan </a:t>
            </a:r>
            <a:endParaRPr lang="en-US" sz="1200" b="0" i="0" u="none" strike="noStrike" kern="1200" baseline="0" dirty="0">
              <a:solidFill>
                <a:schemeClr val="tx1"/>
              </a:solidFill>
              <a:latin typeface="+mn-lt"/>
              <a:ea typeface="+mn-ea"/>
              <a:cs typeface="+mn-cs"/>
            </a:endParaRPr>
          </a:p>
          <a:p>
            <a:r>
              <a:rPr lang="en-US" sz="1200" b="0" i="0" u="none" strike="noStrike" kern="1200" baseline="0" dirty="0">
                <a:solidFill>
                  <a:schemeClr val="tx1"/>
                </a:solidFill>
                <a:latin typeface="+mn-lt"/>
                <a:ea typeface="+mn-ea"/>
                <a:cs typeface="+mn-cs"/>
              </a:rPr>
              <a:t>After gaining independence from British Raj in 1947, Pakistan adopted the Companies Law by an order in 1947, by making amendments in various sections of the Act and finally Ordinance Order, 1949 came into force on 26th March 1949.In January 1972, the President's Order No. 2 of 1972 was issued, which abolished the system of managing agents in company administration and introduced a sort of corporate democracy, directing the election of directors by cumulative system of voting. On 26th September 1973, the Companies (Amendment) Act, 1973 was passed to conform to the new constitutional pattern and also made some amendments in Section 248 and 277. On 1st March 1974, the Companies (Appointment of Legal Advisors) Act, 1974 was passed, which made it compulsory for every company to appoint one legal advisor on retainership basis. The Companies Act, 1913 was further amended by the Companies (Amendment) Ordinance LXII of 1979. </a:t>
            </a:r>
          </a:p>
          <a:p>
            <a:r>
              <a:rPr lang="en-US" sz="1200" b="0" i="0" u="none" strike="noStrike" kern="1200" baseline="0" dirty="0">
                <a:solidFill>
                  <a:schemeClr val="tx1"/>
                </a:solidFill>
                <a:latin typeface="+mn-lt"/>
                <a:ea typeface="+mn-ea"/>
                <a:cs typeface="+mn-cs"/>
              </a:rPr>
              <a:t>To have corporate law in order to cater the needs of Pakistan economy, a Company Law Commission was established in 1959. The commission kept on working but no significant result can be seen till 1980. The recommendations of the commission were not implemented and the Companies Act, 1913 continued till the enforcement of Companies Ordinance, 1984. On December 20, 1980, first draft for companies’ ordinance was published for eliciting the views of stakeholders. Finally, the Corporate law having nomenclature of "The Companies Ordinance, 1984 (XLVII of 1984)” was issued on 8th October 1984. </a:t>
            </a:r>
            <a:endParaRPr lang="en-US" dirty="0"/>
          </a:p>
          <a:p>
            <a:endParaRPr lang="en-US" dirty="0"/>
          </a:p>
        </p:txBody>
      </p:sp>
      <p:sp>
        <p:nvSpPr>
          <p:cNvPr id="4" name="Slide Number Placeholder 3"/>
          <p:cNvSpPr>
            <a:spLocks noGrp="1"/>
          </p:cNvSpPr>
          <p:nvPr>
            <p:ph type="sldNum" sz="quarter" idx="5"/>
          </p:nvPr>
        </p:nvSpPr>
        <p:spPr/>
        <p:txBody>
          <a:bodyPr/>
          <a:lstStyle/>
          <a:p>
            <a:fld id="{AD4B95AE-0167-4F32-BC66-FAA1E291097A}" type="slidenum">
              <a:rPr lang="en-US" smtClean="0"/>
              <a:t>17</a:t>
            </a:fld>
            <a:endParaRPr lang="en-US"/>
          </a:p>
        </p:txBody>
      </p:sp>
    </p:spTree>
    <p:extLst>
      <p:ext uri="{BB962C8B-B14F-4D97-AF65-F5344CB8AC3E}">
        <p14:creationId xmlns:p14="http://schemas.microsoft.com/office/powerpoint/2010/main" val="106555493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AD4B95AE-0167-4F32-BC66-FAA1E291097A}" type="slidenum">
              <a:rPr lang="en-US" smtClean="0"/>
              <a:t>19</a:t>
            </a:fld>
            <a:endParaRPr lang="en-US"/>
          </a:p>
        </p:txBody>
      </p:sp>
    </p:spTree>
    <p:extLst>
      <p:ext uri="{BB962C8B-B14F-4D97-AF65-F5344CB8AC3E}">
        <p14:creationId xmlns:p14="http://schemas.microsoft.com/office/powerpoint/2010/main" val="83146015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Pr>
        <a:solidFill>
          <a:schemeClr val="bg1"/>
        </a:solidFill>
        <a:effectLst/>
      </p:bgPr>
    </p:bg>
    <p:spTree>
      <p:nvGrpSpPr>
        <p:cNvPr id="1" name=""/>
        <p:cNvGrpSpPr/>
        <p:nvPr/>
      </p:nvGrpSpPr>
      <p:grpSpPr>
        <a:xfrm>
          <a:off x="0" y="0"/>
          <a:ext cx="0" cy="0"/>
          <a:chOff x="0" y="0"/>
          <a:chExt cx="0" cy="0"/>
        </a:xfrm>
      </p:grpSpPr>
      <p:sp>
        <p:nvSpPr>
          <p:cNvPr id="12" name="Rectangle">
            <a:extLst>
              <a:ext uri="{FF2B5EF4-FFF2-40B4-BE49-F238E27FC236}">
                <a16:creationId xmlns:a16="http://schemas.microsoft.com/office/drawing/2014/main" id="{F9512BDE-EEA0-404B-8D45-8AA93D61DABC}"/>
              </a:ext>
            </a:extLst>
          </p:cNvPr>
          <p:cNvSpPr/>
          <p:nvPr userDrawn="1"/>
        </p:nvSpPr>
        <p:spPr>
          <a:xfrm flipH="1">
            <a:off x="-1" y="4450188"/>
            <a:ext cx="12192000" cy="2407811"/>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11" name="Rectangle">
            <a:extLst>
              <a:ext uri="{FF2B5EF4-FFF2-40B4-BE49-F238E27FC236}">
                <a16:creationId xmlns:a16="http://schemas.microsoft.com/office/drawing/2014/main" id="{E1223535-0F2F-6340-80B9-0B5D9364A13F}"/>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2" name="Title 1"/>
          <p:cNvSpPr>
            <a:spLocks noGrp="1"/>
          </p:cNvSpPr>
          <p:nvPr>
            <p:ph type="ctrTitle"/>
          </p:nvPr>
        </p:nvSpPr>
        <p:spPr>
          <a:xfrm>
            <a:off x="1097280" y="758952"/>
            <a:ext cx="10058400" cy="3566160"/>
          </a:xfrm>
          <a:prstGeom prst="rect">
            <a:avLst/>
          </a:prstGeom>
        </p:spPr>
        <p:txBody>
          <a:bodyPr anchor="b">
            <a:normAutofit/>
          </a:bodyPr>
          <a:lstStyle>
            <a:lvl1pPr algn="l">
              <a:lnSpc>
                <a:spcPct val="90000"/>
              </a:lnSpc>
              <a:defRPr sz="8000" cap="all" spc="-50" baseline="0">
                <a:solidFill>
                  <a:schemeClr val="tx1">
                    <a:lumMod val="85000"/>
                    <a:lumOff val="15000"/>
                  </a:schemeClr>
                </a:solidFill>
              </a:defRPr>
            </a:lvl1pPr>
          </a:lstStyle>
          <a:p>
            <a:r>
              <a:rPr lang="en-US" noProof="0"/>
              <a:t>Click to edit Master title style</a:t>
            </a:r>
          </a:p>
        </p:txBody>
      </p:sp>
      <p:sp>
        <p:nvSpPr>
          <p:cNvPr id="3" name="Subtitle 2"/>
          <p:cNvSpPr>
            <a:spLocks noGrp="1"/>
          </p:cNvSpPr>
          <p:nvPr>
            <p:ph type="subTitle" idx="1"/>
          </p:nvPr>
        </p:nvSpPr>
        <p:spPr>
          <a:xfrm>
            <a:off x="1100051" y="4645152"/>
            <a:ext cx="10058400" cy="1143000"/>
          </a:xfrm>
        </p:spPr>
        <p:txBody>
          <a:bodyPr lIns="91440" rIns="91440">
            <a:normAutofit/>
          </a:bodyPr>
          <a:lstStyle>
            <a:lvl1pPr marL="0" indent="0" algn="l">
              <a:buNone/>
              <a:defRPr sz="2400" cap="all" spc="200" baseline="0">
                <a:solidFill>
                  <a:schemeClr val="tx1"/>
                </a:solidFill>
                <a:latin typeface="+mn-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noProof="0"/>
              <a:t>Click to edit Master subtitle style</a:t>
            </a:r>
          </a:p>
        </p:txBody>
      </p:sp>
      <p:sp>
        <p:nvSpPr>
          <p:cNvPr id="4" name="Date Placeholder 3">
            <a:extLst>
              <a:ext uri="{FF2B5EF4-FFF2-40B4-BE49-F238E27FC236}">
                <a16:creationId xmlns:a16="http://schemas.microsoft.com/office/drawing/2014/main" id="{9925CCF1-92C0-4AF3-BFAF-4921631915AB}"/>
              </a:ext>
            </a:extLst>
          </p:cNvPr>
          <p:cNvSpPr>
            <a:spLocks noGrp="1"/>
          </p:cNvSpPr>
          <p:nvPr>
            <p:ph type="dt" sz="half" idx="10"/>
          </p:nvPr>
        </p:nvSpPr>
        <p:spPr/>
        <p:txBody>
          <a:bodyPr/>
          <a:lstStyle/>
          <a:p>
            <a:fld id="{9184DA70-C731-4C70-880D-CCD4705E623C}" type="datetime1">
              <a:rPr lang="en-US" noProof="0" smtClean="0"/>
              <a:t>4/10/2020</a:t>
            </a:fld>
            <a:endParaRPr lang="en-US" noProof="0" dirty="0"/>
          </a:p>
        </p:txBody>
      </p:sp>
      <p:sp>
        <p:nvSpPr>
          <p:cNvPr id="5" name="Footer Placeholder 4">
            <a:extLst>
              <a:ext uri="{FF2B5EF4-FFF2-40B4-BE49-F238E27FC236}">
                <a16:creationId xmlns:a16="http://schemas.microsoft.com/office/drawing/2014/main" id="{051A78A9-3DFF-4937-A9F2-5D8CF495F367}"/>
              </a:ext>
            </a:extLst>
          </p:cNvPr>
          <p:cNvSpPr>
            <a:spLocks noGrp="1"/>
          </p:cNvSpPr>
          <p:nvPr>
            <p:ph type="ftr" sz="quarter" idx="11"/>
          </p:nvPr>
        </p:nvSpPr>
        <p:spPr/>
        <p:txBody>
          <a:bodyPr/>
          <a:lstStyle/>
          <a:p>
            <a:endParaRPr lang="en-US" noProof="0" dirty="0"/>
          </a:p>
        </p:txBody>
      </p:sp>
      <p:sp>
        <p:nvSpPr>
          <p:cNvPr id="6" name="Slide Number Placeholder 5">
            <a:extLst>
              <a:ext uri="{FF2B5EF4-FFF2-40B4-BE49-F238E27FC236}">
                <a16:creationId xmlns:a16="http://schemas.microsoft.com/office/drawing/2014/main" id="{5FAEB271-5CC0-4759-BC6E-8BE53AB227C0}"/>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Tree>
    <p:extLst>
      <p:ext uri="{BB962C8B-B14F-4D97-AF65-F5344CB8AC3E}">
        <p14:creationId xmlns:p14="http://schemas.microsoft.com/office/powerpoint/2010/main" val="172358434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preserve="1" userDrawn="1">
  <p:cSld name="Agenda">
    <p:bg>
      <p:bgPr>
        <a:solidFill>
          <a:schemeClr val="bg1"/>
        </a:solidFill>
        <a:effectLst/>
      </p:bgPr>
    </p:bg>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4E9223F-721F-47BF-9FD5-0F8D12FF0DE1}"/>
              </a:ext>
            </a:extLst>
          </p:cNvPr>
          <p:cNvSpPr>
            <a:spLocks noGrp="1"/>
          </p:cNvSpPr>
          <p:nvPr>
            <p:ph type="dt" sz="half" idx="10"/>
          </p:nvPr>
        </p:nvSpPr>
        <p:spPr/>
        <p:txBody>
          <a:bodyPr/>
          <a:lstStyle/>
          <a:p>
            <a:fld id="{39667345-2558-425A-8533-9BFDBCE15005}" type="datetime1">
              <a:rPr lang="en-US" noProof="0" smtClean="0"/>
              <a:t>4/10/2020</a:t>
            </a:fld>
            <a:endParaRPr lang="en-US" noProof="0" dirty="0"/>
          </a:p>
        </p:txBody>
      </p:sp>
      <p:sp>
        <p:nvSpPr>
          <p:cNvPr id="3" name="Footer Placeholder 2">
            <a:extLst>
              <a:ext uri="{FF2B5EF4-FFF2-40B4-BE49-F238E27FC236}">
                <a16:creationId xmlns:a16="http://schemas.microsoft.com/office/drawing/2014/main" id="{05915714-6BBA-4593-8591-4E26F7D58D9F}"/>
              </a:ext>
            </a:extLst>
          </p:cNvPr>
          <p:cNvSpPr>
            <a:spLocks noGrp="1"/>
          </p:cNvSpPr>
          <p:nvPr>
            <p:ph type="ftr" sz="quarter" idx="11"/>
          </p:nvPr>
        </p:nvSpPr>
        <p:spPr/>
        <p:txBody>
          <a:bodyPr/>
          <a:lstStyle/>
          <a:p>
            <a:endParaRPr lang="en-US" noProof="0" dirty="0"/>
          </a:p>
        </p:txBody>
      </p:sp>
      <p:sp>
        <p:nvSpPr>
          <p:cNvPr id="4" name="Slide Number Placeholder 3">
            <a:extLst>
              <a:ext uri="{FF2B5EF4-FFF2-40B4-BE49-F238E27FC236}">
                <a16:creationId xmlns:a16="http://schemas.microsoft.com/office/drawing/2014/main" id="{BE06F857-D2E1-44DD-ABDD-EBB739645B67}"/>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
        <p:nvSpPr>
          <p:cNvPr id="5" name="Rectangle">
            <a:extLst>
              <a:ext uri="{FF2B5EF4-FFF2-40B4-BE49-F238E27FC236}">
                <a16:creationId xmlns:a16="http://schemas.microsoft.com/office/drawing/2014/main" id="{AA314B25-B4AF-394E-BBDA-7E6BAD315F39}"/>
              </a:ext>
            </a:extLst>
          </p:cNvPr>
          <p:cNvSpPr/>
          <p:nvPr userDrawn="1"/>
        </p:nvSpPr>
        <p:spPr>
          <a:xfrm>
            <a:off x="3351057" y="0"/>
            <a:ext cx="8840943" cy="6858000"/>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6" name="Rectangle">
            <a:extLst>
              <a:ext uri="{FF2B5EF4-FFF2-40B4-BE49-F238E27FC236}">
                <a16:creationId xmlns:a16="http://schemas.microsoft.com/office/drawing/2014/main" id="{737575EF-0D14-6140-A91B-260C9C9DFE41}"/>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10" name="Title Placeholder 1">
            <a:extLst>
              <a:ext uri="{FF2B5EF4-FFF2-40B4-BE49-F238E27FC236}">
                <a16:creationId xmlns:a16="http://schemas.microsoft.com/office/drawing/2014/main" id="{82544261-8049-494B-A93D-BDFF1BB84722}"/>
              </a:ext>
            </a:extLst>
          </p:cNvPr>
          <p:cNvSpPr>
            <a:spLocks noGrp="1"/>
          </p:cNvSpPr>
          <p:nvPr>
            <p:ph type="title" hasCustomPrompt="1"/>
          </p:nvPr>
        </p:nvSpPr>
        <p:spPr>
          <a:xfrm>
            <a:off x="635000" y="3135207"/>
            <a:ext cx="4886854" cy="587584"/>
          </a:xfrm>
          <a:prstGeom prst="rect">
            <a:avLst/>
          </a:prstGeom>
        </p:spPr>
        <p:txBody>
          <a:bodyPr vert="horz" lIns="91440" tIns="45720" rIns="91440" bIns="45720" rtlCol="0" anchor="ctr">
            <a:normAutofit/>
          </a:bodyPr>
          <a:lstStyle>
            <a:lvl1pPr algn="ctr">
              <a:defRPr cap="all" baseline="0"/>
            </a:lvl1pPr>
          </a:lstStyle>
          <a:p>
            <a:r>
              <a:rPr lang="en-US" noProof="0"/>
              <a:t>Title goes here</a:t>
            </a:r>
          </a:p>
        </p:txBody>
      </p:sp>
      <p:sp>
        <p:nvSpPr>
          <p:cNvPr id="12" name="Content Placeholder 3">
            <a:extLst>
              <a:ext uri="{FF2B5EF4-FFF2-40B4-BE49-F238E27FC236}">
                <a16:creationId xmlns:a16="http://schemas.microsoft.com/office/drawing/2014/main" id="{9214786D-83EE-814C-A5E4-D0EC7D29D0C4}"/>
              </a:ext>
            </a:extLst>
          </p:cNvPr>
          <p:cNvSpPr>
            <a:spLocks noGrp="1"/>
          </p:cNvSpPr>
          <p:nvPr>
            <p:ph sz="half" idx="2"/>
          </p:nvPr>
        </p:nvSpPr>
        <p:spPr>
          <a:xfrm>
            <a:off x="5575829" y="633875"/>
            <a:ext cx="5981171" cy="5590250"/>
          </a:xfrm>
        </p:spPr>
        <p:txBody>
          <a:bodyPr anchor="ctr">
            <a:normAutofit/>
          </a:bodyPr>
          <a:lstStyle>
            <a:lvl1pPr marL="342900" indent="-342900">
              <a:buClr>
                <a:schemeClr val="tx1"/>
              </a:buClr>
              <a:buFont typeface="+mj-lt"/>
              <a:buAutoNum type="arabicPeriod"/>
              <a:defRPr sz="1600">
                <a:solidFill>
                  <a:schemeClr val="tx1"/>
                </a:solidFill>
              </a:defRPr>
            </a:lvl1pPr>
            <a:lvl2pPr marL="544068" indent="-342900">
              <a:buClr>
                <a:schemeClr val="tx1"/>
              </a:buClr>
              <a:buFont typeface="+mj-lt"/>
              <a:buAutoNum type="arabicPeriod"/>
              <a:defRPr sz="1400">
                <a:solidFill>
                  <a:schemeClr val="tx1"/>
                </a:solidFill>
              </a:defRPr>
            </a:lvl2pPr>
            <a:lvl3pPr marL="612648" indent="-228600">
              <a:buClr>
                <a:schemeClr val="tx1"/>
              </a:buClr>
              <a:buFont typeface="+mj-lt"/>
              <a:buAutoNum type="arabicPeriod"/>
              <a:defRPr sz="1100">
                <a:solidFill>
                  <a:schemeClr val="tx1"/>
                </a:solidFill>
              </a:defRPr>
            </a:lvl3pPr>
            <a:lvl4pPr marL="795528" indent="-228600">
              <a:buClr>
                <a:schemeClr val="tx1"/>
              </a:buClr>
              <a:buFont typeface="+mj-lt"/>
              <a:buAutoNum type="arabicPeriod"/>
              <a:defRPr sz="1100">
                <a:solidFill>
                  <a:schemeClr val="tx1"/>
                </a:solidFill>
              </a:defRPr>
            </a:lvl4pPr>
            <a:lvl5pPr marL="978408" indent="-228600">
              <a:buClr>
                <a:schemeClr val="tx1"/>
              </a:buClr>
              <a:buFont typeface="+mj-lt"/>
              <a:buAutoNum type="arabicPeriod"/>
              <a:defRPr sz="1100">
                <a:solidFill>
                  <a:schemeClr val="tx1"/>
                </a:solidFill>
              </a:defRPr>
            </a:lvl5pPr>
          </a:lstStyle>
          <a:p>
            <a:pPr lvl="0"/>
            <a:r>
              <a:rPr lang="en-US" noProof="0"/>
              <a:t>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Tree>
    <p:extLst>
      <p:ext uri="{BB962C8B-B14F-4D97-AF65-F5344CB8AC3E}">
        <p14:creationId xmlns:p14="http://schemas.microsoft.com/office/powerpoint/2010/main" val="30791853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preserve="1" userDrawn="1">
  <p:cSld name="Two Content">
    <p:bg>
      <p:bgPr>
        <a:solidFill>
          <a:schemeClr val="bg1"/>
        </a:solidFill>
        <a:effectLst/>
      </p:bgPr>
    </p:bg>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4E9223F-721F-47BF-9FD5-0F8D12FF0DE1}"/>
              </a:ext>
            </a:extLst>
          </p:cNvPr>
          <p:cNvSpPr>
            <a:spLocks noGrp="1"/>
          </p:cNvSpPr>
          <p:nvPr>
            <p:ph type="dt" sz="half" idx="10"/>
          </p:nvPr>
        </p:nvSpPr>
        <p:spPr/>
        <p:txBody>
          <a:bodyPr/>
          <a:lstStyle/>
          <a:p>
            <a:fld id="{39667345-2558-425A-8533-9BFDBCE15005}" type="datetime1">
              <a:rPr lang="en-US" noProof="0" smtClean="0"/>
              <a:t>4/10/2020</a:t>
            </a:fld>
            <a:endParaRPr lang="en-US" noProof="0" dirty="0"/>
          </a:p>
        </p:txBody>
      </p:sp>
      <p:sp>
        <p:nvSpPr>
          <p:cNvPr id="3" name="Footer Placeholder 2">
            <a:extLst>
              <a:ext uri="{FF2B5EF4-FFF2-40B4-BE49-F238E27FC236}">
                <a16:creationId xmlns:a16="http://schemas.microsoft.com/office/drawing/2014/main" id="{05915714-6BBA-4593-8591-4E26F7D58D9F}"/>
              </a:ext>
            </a:extLst>
          </p:cNvPr>
          <p:cNvSpPr>
            <a:spLocks noGrp="1"/>
          </p:cNvSpPr>
          <p:nvPr>
            <p:ph type="ftr" sz="quarter" idx="11"/>
          </p:nvPr>
        </p:nvSpPr>
        <p:spPr/>
        <p:txBody>
          <a:bodyPr/>
          <a:lstStyle/>
          <a:p>
            <a:endParaRPr lang="en-US" noProof="0" dirty="0"/>
          </a:p>
        </p:txBody>
      </p:sp>
      <p:sp>
        <p:nvSpPr>
          <p:cNvPr id="4" name="Slide Number Placeholder 3">
            <a:extLst>
              <a:ext uri="{FF2B5EF4-FFF2-40B4-BE49-F238E27FC236}">
                <a16:creationId xmlns:a16="http://schemas.microsoft.com/office/drawing/2014/main" id="{BE06F857-D2E1-44DD-ABDD-EBB739645B67}"/>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
        <p:nvSpPr>
          <p:cNvPr id="5" name="Rectangle">
            <a:extLst>
              <a:ext uri="{FF2B5EF4-FFF2-40B4-BE49-F238E27FC236}">
                <a16:creationId xmlns:a16="http://schemas.microsoft.com/office/drawing/2014/main" id="{2E148DD3-DD87-154B-80B4-2421965D3C83}"/>
              </a:ext>
            </a:extLst>
          </p:cNvPr>
          <p:cNvSpPr/>
          <p:nvPr userDrawn="1"/>
        </p:nvSpPr>
        <p:spPr>
          <a:xfrm>
            <a:off x="1" y="1714500"/>
            <a:ext cx="12192000" cy="3429000"/>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6" name="Rectangle">
            <a:extLst>
              <a:ext uri="{FF2B5EF4-FFF2-40B4-BE49-F238E27FC236}">
                <a16:creationId xmlns:a16="http://schemas.microsoft.com/office/drawing/2014/main" id="{742E4732-0E8F-7B46-BD08-0F2EE0DA8786}"/>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7" name="Title Placeholder 1">
            <a:extLst>
              <a:ext uri="{FF2B5EF4-FFF2-40B4-BE49-F238E27FC236}">
                <a16:creationId xmlns:a16="http://schemas.microsoft.com/office/drawing/2014/main" id="{6E73F81A-7260-5C4F-A7FF-CA2CC731BC33}"/>
              </a:ext>
            </a:extLst>
          </p:cNvPr>
          <p:cNvSpPr>
            <a:spLocks noGrp="1"/>
          </p:cNvSpPr>
          <p:nvPr>
            <p:ph type="title" hasCustomPrompt="1"/>
          </p:nvPr>
        </p:nvSpPr>
        <p:spPr>
          <a:xfrm>
            <a:off x="5443870" y="942871"/>
            <a:ext cx="5711810" cy="587584"/>
          </a:xfrm>
          <a:prstGeom prst="rect">
            <a:avLst/>
          </a:prstGeom>
        </p:spPr>
        <p:txBody>
          <a:bodyPr vert="horz" lIns="91440" tIns="45720" rIns="91440" bIns="45720" rtlCol="0" anchor="ctr">
            <a:normAutofit/>
          </a:bodyPr>
          <a:lstStyle/>
          <a:p>
            <a:r>
              <a:rPr lang="en-US" noProof="0"/>
              <a:t>CLICK TO EDIT MASTER TITLE STYLE</a:t>
            </a:r>
          </a:p>
        </p:txBody>
      </p:sp>
      <p:sp>
        <p:nvSpPr>
          <p:cNvPr id="9" name="Content Placeholder 3">
            <a:extLst>
              <a:ext uri="{FF2B5EF4-FFF2-40B4-BE49-F238E27FC236}">
                <a16:creationId xmlns:a16="http://schemas.microsoft.com/office/drawing/2014/main" id="{4CD13CD4-3E4F-2E41-ACF4-2446257D236F}"/>
              </a:ext>
            </a:extLst>
          </p:cNvPr>
          <p:cNvSpPr>
            <a:spLocks noGrp="1"/>
          </p:cNvSpPr>
          <p:nvPr>
            <p:ph sz="half" idx="2"/>
          </p:nvPr>
        </p:nvSpPr>
        <p:spPr>
          <a:xfrm>
            <a:off x="5443870" y="1973589"/>
            <a:ext cx="5711810" cy="3941540"/>
          </a:xfrm>
        </p:spPr>
        <p:txBody>
          <a:bodyPr>
            <a:normAutofit/>
          </a:bodyPr>
          <a:lstStyle>
            <a:lvl1pPr>
              <a:buClr>
                <a:schemeClr val="tx1"/>
              </a:buClr>
              <a:defRPr sz="1600">
                <a:solidFill>
                  <a:schemeClr val="tx1"/>
                </a:solidFill>
              </a:defRPr>
            </a:lvl1pPr>
            <a:lvl2pPr marL="384048" indent="-182880">
              <a:buClr>
                <a:schemeClr val="tx1"/>
              </a:buClr>
              <a:buFont typeface="Arial" panose="020B0604020202020204" pitchFamily="34" charset="0"/>
              <a:buChar char="•"/>
              <a:defRPr sz="1400">
                <a:solidFill>
                  <a:schemeClr val="tx1"/>
                </a:solidFill>
              </a:defRPr>
            </a:lvl2pPr>
            <a:lvl3pPr marL="566928" indent="-182880">
              <a:buClr>
                <a:schemeClr val="tx1"/>
              </a:buClr>
              <a:buFont typeface="Arial" panose="020B0604020202020204" pitchFamily="34" charset="0"/>
              <a:buChar char="•"/>
              <a:defRPr sz="1100">
                <a:solidFill>
                  <a:schemeClr val="tx1"/>
                </a:solidFill>
              </a:defRPr>
            </a:lvl3pPr>
            <a:lvl4pPr marL="749808" indent="-182880">
              <a:buClr>
                <a:schemeClr val="tx1"/>
              </a:buClr>
              <a:buFont typeface="Arial" panose="020B0604020202020204" pitchFamily="34" charset="0"/>
              <a:buChar char="•"/>
              <a:defRPr sz="1100">
                <a:solidFill>
                  <a:schemeClr val="tx1"/>
                </a:solidFill>
              </a:defRPr>
            </a:lvl4pPr>
            <a:lvl5pPr marL="932688" indent="-182880">
              <a:buClr>
                <a:schemeClr val="tx1"/>
              </a:buClr>
              <a:buFont typeface="Arial" panose="020B0604020202020204" pitchFamily="34" charset="0"/>
              <a:buChar char="•"/>
              <a:defRPr sz="1100">
                <a:solidFill>
                  <a:schemeClr val="tx1"/>
                </a:solidFill>
              </a:defRPr>
            </a:lvl5pPr>
          </a:lstStyle>
          <a:p>
            <a:pPr lvl="0"/>
            <a:r>
              <a:rPr lang="en-US" noProof="0"/>
              <a:t>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14" name="Content Placeholder 3">
            <a:extLst>
              <a:ext uri="{FF2B5EF4-FFF2-40B4-BE49-F238E27FC236}">
                <a16:creationId xmlns:a16="http://schemas.microsoft.com/office/drawing/2014/main" id="{D8E69886-8907-DB47-87C2-0621AF156D9F}"/>
              </a:ext>
            </a:extLst>
          </p:cNvPr>
          <p:cNvSpPr>
            <a:spLocks noGrp="1"/>
          </p:cNvSpPr>
          <p:nvPr>
            <p:ph sz="half" idx="14"/>
          </p:nvPr>
        </p:nvSpPr>
        <p:spPr>
          <a:xfrm>
            <a:off x="605170" y="621039"/>
            <a:ext cx="4589130" cy="5603086"/>
          </a:xfrm>
          <a:solidFill>
            <a:srgbClr val="EDEFF7"/>
          </a:solidFill>
        </p:spPr>
        <p:txBody>
          <a:bodyPr>
            <a:normAutofit/>
          </a:bodyPr>
          <a:lstStyle>
            <a:lvl1pPr>
              <a:buClr>
                <a:schemeClr val="tx1"/>
              </a:buClr>
              <a:defRPr sz="1600">
                <a:solidFill>
                  <a:schemeClr val="tx1"/>
                </a:solidFill>
              </a:defRPr>
            </a:lvl1pPr>
            <a:lvl2pPr marL="384048" indent="-182880">
              <a:buClr>
                <a:schemeClr val="tx1"/>
              </a:buClr>
              <a:buFont typeface="Arial" panose="020B0604020202020204" pitchFamily="34" charset="0"/>
              <a:buChar char="•"/>
              <a:defRPr sz="1400">
                <a:solidFill>
                  <a:schemeClr val="tx1"/>
                </a:solidFill>
              </a:defRPr>
            </a:lvl2pPr>
            <a:lvl3pPr marL="566928" indent="-182880">
              <a:buClr>
                <a:schemeClr val="tx1"/>
              </a:buClr>
              <a:buFont typeface="Arial" panose="020B0604020202020204" pitchFamily="34" charset="0"/>
              <a:buChar char="•"/>
              <a:defRPr sz="1100">
                <a:solidFill>
                  <a:schemeClr val="tx1"/>
                </a:solidFill>
              </a:defRPr>
            </a:lvl3pPr>
            <a:lvl4pPr marL="749808" indent="-182880">
              <a:buClr>
                <a:schemeClr val="tx1"/>
              </a:buClr>
              <a:buFont typeface="Arial" panose="020B0604020202020204" pitchFamily="34" charset="0"/>
              <a:buChar char="•"/>
              <a:defRPr sz="1100">
                <a:solidFill>
                  <a:schemeClr val="tx1"/>
                </a:solidFill>
              </a:defRPr>
            </a:lvl4pPr>
            <a:lvl5pPr marL="932688" indent="-182880">
              <a:buClr>
                <a:schemeClr val="tx1"/>
              </a:buClr>
              <a:buFont typeface="Arial" panose="020B0604020202020204" pitchFamily="34" charset="0"/>
              <a:buChar char="•"/>
              <a:defRPr sz="1100">
                <a:solidFill>
                  <a:schemeClr val="tx1"/>
                </a:solidFill>
              </a:defRPr>
            </a:lvl5pPr>
          </a:lstStyle>
          <a:p>
            <a:pPr lvl="0"/>
            <a:r>
              <a:rPr lang="en-US" noProof="0"/>
              <a:t>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Tree>
    <p:extLst>
      <p:ext uri="{BB962C8B-B14F-4D97-AF65-F5344CB8AC3E}">
        <p14:creationId xmlns:p14="http://schemas.microsoft.com/office/powerpoint/2010/main" val="162631021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Pr>
        <a:solidFill>
          <a:schemeClr val="bg1"/>
        </a:solidFill>
        <a:effectLst/>
      </p:bgPr>
    </p:bg>
    <p:spTree>
      <p:nvGrpSpPr>
        <p:cNvPr id="1" name=""/>
        <p:cNvGrpSpPr/>
        <p:nvPr/>
      </p:nvGrpSpPr>
      <p:grpSpPr>
        <a:xfrm>
          <a:off x="0" y="0"/>
          <a:ext cx="0" cy="0"/>
          <a:chOff x="0" y="0"/>
          <a:chExt cx="0" cy="0"/>
        </a:xfrm>
      </p:grpSpPr>
      <p:sp>
        <p:nvSpPr>
          <p:cNvPr id="9" name="Rectangle">
            <a:extLst>
              <a:ext uri="{FF2B5EF4-FFF2-40B4-BE49-F238E27FC236}">
                <a16:creationId xmlns:a16="http://schemas.microsoft.com/office/drawing/2014/main" id="{9C88DF2D-0421-A94C-82C1-867E1E5E4907}"/>
              </a:ext>
            </a:extLst>
          </p:cNvPr>
          <p:cNvSpPr/>
          <p:nvPr userDrawn="1"/>
        </p:nvSpPr>
        <p:spPr>
          <a:xfrm>
            <a:off x="10993582" y="0"/>
            <a:ext cx="1198418" cy="6858000"/>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10" name="Rectangle">
            <a:extLst>
              <a:ext uri="{FF2B5EF4-FFF2-40B4-BE49-F238E27FC236}">
                <a16:creationId xmlns:a16="http://schemas.microsoft.com/office/drawing/2014/main" id="{334D05A3-7A20-9447-8D39-F2980D85413A}"/>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8" name="Rectangle 7">
            <a:extLst>
              <a:ext uri="{FF2B5EF4-FFF2-40B4-BE49-F238E27FC236}">
                <a16:creationId xmlns:a16="http://schemas.microsoft.com/office/drawing/2014/main" id="{DA134939-39C0-4522-A125-A13DFDA66490}"/>
              </a:ext>
            </a:extLst>
          </p:cNvPr>
          <p:cNvSpPr/>
          <p:nvPr/>
        </p:nvSpPr>
        <p:spPr>
          <a:xfrm>
            <a:off x="634999" y="3927894"/>
            <a:ext cx="10922000" cy="2326856"/>
          </a:xfrm>
          <a:prstGeom prst="rect">
            <a:avLst/>
          </a:prstGeom>
          <a:solidFill>
            <a:srgbClr val="F6F9FF"/>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 name="Picture Placeholder 2"/>
          <p:cNvSpPr>
            <a:spLocks noGrp="1" noChangeAspect="1"/>
          </p:cNvSpPr>
          <p:nvPr>
            <p:ph type="pic" idx="1"/>
          </p:nvPr>
        </p:nvSpPr>
        <p:spPr>
          <a:xfrm>
            <a:off x="635001" y="603250"/>
            <a:ext cx="10921998" cy="3294019"/>
          </a:xfrm>
          <a:solidFill>
            <a:schemeClr val="bg1"/>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noProof="0"/>
              <a:t>Click icon to add picture</a:t>
            </a:r>
            <a:endParaRPr lang="en-US" noProof="0" dirty="0"/>
          </a:p>
        </p:txBody>
      </p:sp>
      <p:sp>
        <p:nvSpPr>
          <p:cNvPr id="2" name="Title 1"/>
          <p:cNvSpPr>
            <a:spLocks noGrp="1"/>
          </p:cNvSpPr>
          <p:nvPr>
            <p:ph type="title"/>
          </p:nvPr>
        </p:nvSpPr>
        <p:spPr>
          <a:xfrm>
            <a:off x="1097279" y="4298078"/>
            <a:ext cx="10113645" cy="743682"/>
          </a:xfrm>
          <a:prstGeom prst="rect">
            <a:avLst/>
          </a:prstGeom>
        </p:spPr>
        <p:txBody>
          <a:bodyPr tIns="0" bIns="0" anchor="b">
            <a:noAutofit/>
          </a:bodyPr>
          <a:lstStyle>
            <a:lvl1pPr>
              <a:defRPr sz="3600" b="0">
                <a:solidFill>
                  <a:schemeClr val="tx1"/>
                </a:solidFill>
              </a:defRPr>
            </a:lvl1pPr>
          </a:lstStyle>
          <a:p>
            <a:r>
              <a:rPr lang="en-US" noProof="0"/>
              <a:t>Click to edit Master title style</a:t>
            </a:r>
          </a:p>
        </p:txBody>
      </p:sp>
      <p:sp>
        <p:nvSpPr>
          <p:cNvPr id="4" name="Text Placeholder 3"/>
          <p:cNvSpPr>
            <a:spLocks noGrp="1"/>
          </p:cNvSpPr>
          <p:nvPr>
            <p:ph type="body" sz="half" idx="2"/>
          </p:nvPr>
        </p:nvSpPr>
        <p:spPr>
          <a:xfrm>
            <a:off x="1097279" y="5213716"/>
            <a:ext cx="10113264" cy="609600"/>
          </a:xfrm>
        </p:spPr>
        <p:txBody>
          <a:bodyPr lIns="91440" tIns="0" rIns="91440" bIns="0">
            <a:normAutofit/>
          </a:bodyPr>
          <a:lstStyle>
            <a:lvl1pPr marL="0" indent="0">
              <a:spcBef>
                <a:spcPts val="0"/>
              </a:spcBef>
              <a:spcAft>
                <a:spcPts val="600"/>
              </a:spcAft>
              <a:buNone/>
              <a:defRPr sz="1800">
                <a:solidFill>
                  <a:schemeClr val="tx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noProof="0"/>
              <a:t>Edit Master text styles</a:t>
            </a:r>
          </a:p>
        </p:txBody>
      </p:sp>
      <p:sp>
        <p:nvSpPr>
          <p:cNvPr id="5" name="Date Placeholder 4"/>
          <p:cNvSpPr>
            <a:spLocks noGrp="1"/>
          </p:cNvSpPr>
          <p:nvPr>
            <p:ph type="dt" sz="half" idx="10"/>
          </p:nvPr>
        </p:nvSpPr>
        <p:spPr/>
        <p:txBody>
          <a:bodyPr/>
          <a:lstStyle>
            <a:lvl1pPr>
              <a:defRPr/>
            </a:lvl1pPr>
          </a:lstStyle>
          <a:p>
            <a:fld id="{4907D986-8816-4272-A432-0437A28A9828}" type="datetime1">
              <a:rPr lang="en-US" noProof="0" smtClean="0"/>
              <a:t>4/10/2020</a:t>
            </a:fld>
            <a:endParaRPr lang="en-US" noProof="0" dirty="0"/>
          </a:p>
        </p:txBody>
      </p:sp>
      <p:sp>
        <p:nvSpPr>
          <p:cNvPr id="6" name="Footer Placeholder 5"/>
          <p:cNvSpPr>
            <a:spLocks noGrp="1"/>
          </p:cNvSpPr>
          <p:nvPr>
            <p:ph type="ftr" sz="quarter" idx="11"/>
          </p:nvPr>
        </p:nvSpPr>
        <p:spPr>
          <a:xfrm>
            <a:off x="1097279" y="6446838"/>
            <a:ext cx="6818262" cy="365125"/>
          </a:xfrm>
        </p:spPr>
        <p:txBody>
          <a:bodyPr/>
          <a:lstStyle/>
          <a:p>
            <a:pPr algn="l"/>
            <a:endParaRPr lang="en-US" noProof="0" dirty="0"/>
          </a:p>
        </p:txBody>
      </p:sp>
      <p:sp>
        <p:nvSpPr>
          <p:cNvPr id="7" name="Slide Number Placeholder 6"/>
          <p:cNvSpPr>
            <a:spLocks noGrp="1"/>
          </p:cNvSpPr>
          <p:nvPr>
            <p:ph type="sldNum" sz="quarter" idx="12"/>
          </p:nvPr>
        </p:nvSpPr>
        <p:spPr/>
        <p:txBody>
          <a:bodyPr/>
          <a:lstStyle/>
          <a:p>
            <a:fld id="{3A98EE3D-8CD1-4C3F-BD1C-C98C9596463C}" type="slidenum">
              <a:rPr lang="en-US" noProof="0" smtClean="0"/>
              <a:t>‹#›</a:t>
            </a:fld>
            <a:endParaRPr lang="en-US" noProof="0" dirty="0"/>
          </a:p>
        </p:txBody>
      </p:sp>
    </p:spTree>
    <p:extLst>
      <p:ext uri="{BB962C8B-B14F-4D97-AF65-F5344CB8AC3E}">
        <p14:creationId xmlns:p14="http://schemas.microsoft.com/office/powerpoint/2010/main" val="40463876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type="title" preserve="1">
  <p:cSld name="Section Header">
    <p:bg>
      <p:bgPr>
        <a:solidFill>
          <a:schemeClr val="bg1"/>
        </a:solidFill>
        <a:effectLst/>
      </p:bgPr>
    </p:bg>
    <p:spTree>
      <p:nvGrpSpPr>
        <p:cNvPr id="1" name=""/>
        <p:cNvGrpSpPr/>
        <p:nvPr/>
      </p:nvGrpSpPr>
      <p:grpSpPr>
        <a:xfrm>
          <a:off x="0" y="0"/>
          <a:ext cx="0" cy="0"/>
          <a:chOff x="0" y="0"/>
          <a:chExt cx="0" cy="0"/>
        </a:xfrm>
      </p:grpSpPr>
      <p:sp>
        <p:nvSpPr>
          <p:cNvPr id="12" name="Rectangle">
            <a:extLst>
              <a:ext uri="{FF2B5EF4-FFF2-40B4-BE49-F238E27FC236}">
                <a16:creationId xmlns:a16="http://schemas.microsoft.com/office/drawing/2014/main" id="{F9512BDE-EEA0-404B-8D45-8AA93D61DABC}"/>
              </a:ext>
            </a:extLst>
          </p:cNvPr>
          <p:cNvSpPr/>
          <p:nvPr userDrawn="1"/>
        </p:nvSpPr>
        <p:spPr>
          <a:xfrm flipH="1">
            <a:off x="4217870" y="0"/>
            <a:ext cx="3599236" cy="6857999"/>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11" name="Rectangle">
            <a:extLst>
              <a:ext uri="{FF2B5EF4-FFF2-40B4-BE49-F238E27FC236}">
                <a16:creationId xmlns:a16="http://schemas.microsoft.com/office/drawing/2014/main" id="{E1223535-0F2F-6340-80B9-0B5D9364A13F}"/>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2" name="Title 1"/>
          <p:cNvSpPr>
            <a:spLocks noGrp="1"/>
          </p:cNvSpPr>
          <p:nvPr>
            <p:ph type="ctrTitle"/>
          </p:nvPr>
        </p:nvSpPr>
        <p:spPr>
          <a:xfrm>
            <a:off x="1097280" y="758952"/>
            <a:ext cx="10058400" cy="3566160"/>
          </a:xfrm>
          <a:prstGeom prst="rect">
            <a:avLst/>
          </a:prstGeom>
        </p:spPr>
        <p:txBody>
          <a:bodyPr anchor="b">
            <a:normAutofit/>
          </a:bodyPr>
          <a:lstStyle>
            <a:lvl1pPr algn="l">
              <a:lnSpc>
                <a:spcPct val="90000"/>
              </a:lnSpc>
              <a:defRPr sz="8000" cap="all" spc="-50" baseline="0">
                <a:solidFill>
                  <a:schemeClr val="tx1">
                    <a:lumMod val="85000"/>
                    <a:lumOff val="15000"/>
                  </a:schemeClr>
                </a:solidFill>
              </a:defRPr>
            </a:lvl1pPr>
          </a:lstStyle>
          <a:p>
            <a:r>
              <a:rPr lang="en-US" noProof="0"/>
              <a:t>Click to edit Master title style</a:t>
            </a:r>
          </a:p>
        </p:txBody>
      </p:sp>
      <p:sp>
        <p:nvSpPr>
          <p:cNvPr id="3" name="Subtitle 2"/>
          <p:cNvSpPr>
            <a:spLocks noGrp="1"/>
          </p:cNvSpPr>
          <p:nvPr>
            <p:ph type="subTitle" idx="1"/>
          </p:nvPr>
        </p:nvSpPr>
        <p:spPr>
          <a:xfrm>
            <a:off x="1100051" y="4645152"/>
            <a:ext cx="10058400" cy="1143000"/>
          </a:xfrm>
        </p:spPr>
        <p:txBody>
          <a:bodyPr lIns="91440" rIns="91440">
            <a:normAutofit/>
          </a:bodyPr>
          <a:lstStyle>
            <a:lvl1pPr marL="0" indent="0" algn="l">
              <a:buNone/>
              <a:defRPr sz="2400" cap="all" spc="200" baseline="0">
                <a:solidFill>
                  <a:schemeClr val="tx1"/>
                </a:solidFill>
                <a:latin typeface="+mn-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noProof="0"/>
              <a:t>Click to edit Master subtitle style</a:t>
            </a:r>
          </a:p>
        </p:txBody>
      </p:sp>
      <p:sp>
        <p:nvSpPr>
          <p:cNvPr id="4" name="Date Placeholder 3">
            <a:extLst>
              <a:ext uri="{FF2B5EF4-FFF2-40B4-BE49-F238E27FC236}">
                <a16:creationId xmlns:a16="http://schemas.microsoft.com/office/drawing/2014/main" id="{9925CCF1-92C0-4AF3-BFAF-4921631915AB}"/>
              </a:ext>
            </a:extLst>
          </p:cNvPr>
          <p:cNvSpPr>
            <a:spLocks noGrp="1"/>
          </p:cNvSpPr>
          <p:nvPr>
            <p:ph type="dt" sz="half" idx="10"/>
          </p:nvPr>
        </p:nvSpPr>
        <p:spPr/>
        <p:txBody>
          <a:bodyPr/>
          <a:lstStyle/>
          <a:p>
            <a:fld id="{9184DA70-C731-4C70-880D-CCD4705E623C}" type="datetime1">
              <a:rPr lang="en-US" noProof="0" smtClean="0"/>
              <a:t>4/10/2020</a:t>
            </a:fld>
            <a:endParaRPr lang="en-US" noProof="0" dirty="0"/>
          </a:p>
        </p:txBody>
      </p:sp>
      <p:sp>
        <p:nvSpPr>
          <p:cNvPr id="5" name="Footer Placeholder 4">
            <a:extLst>
              <a:ext uri="{FF2B5EF4-FFF2-40B4-BE49-F238E27FC236}">
                <a16:creationId xmlns:a16="http://schemas.microsoft.com/office/drawing/2014/main" id="{051A78A9-3DFF-4937-A9F2-5D8CF495F367}"/>
              </a:ext>
            </a:extLst>
          </p:cNvPr>
          <p:cNvSpPr>
            <a:spLocks noGrp="1"/>
          </p:cNvSpPr>
          <p:nvPr>
            <p:ph type="ftr" sz="quarter" idx="11"/>
          </p:nvPr>
        </p:nvSpPr>
        <p:spPr/>
        <p:txBody>
          <a:bodyPr/>
          <a:lstStyle/>
          <a:p>
            <a:endParaRPr lang="en-US" noProof="0" dirty="0"/>
          </a:p>
        </p:txBody>
      </p:sp>
      <p:sp>
        <p:nvSpPr>
          <p:cNvPr id="6" name="Slide Number Placeholder 5">
            <a:extLst>
              <a:ext uri="{FF2B5EF4-FFF2-40B4-BE49-F238E27FC236}">
                <a16:creationId xmlns:a16="http://schemas.microsoft.com/office/drawing/2014/main" id="{5FAEB271-5CC0-4759-BC6E-8BE53AB227C0}"/>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Tree>
    <p:extLst>
      <p:ext uri="{BB962C8B-B14F-4D97-AF65-F5344CB8AC3E}">
        <p14:creationId xmlns:p14="http://schemas.microsoft.com/office/powerpoint/2010/main" val="139707584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itle and Content">
    <p:bg>
      <p:bgPr>
        <a:solidFill>
          <a:schemeClr val="bg1"/>
        </a:solidFill>
        <a:effectLst/>
      </p:bgPr>
    </p:bg>
    <p:spTree>
      <p:nvGrpSpPr>
        <p:cNvPr id="1" name=""/>
        <p:cNvGrpSpPr/>
        <p:nvPr/>
      </p:nvGrpSpPr>
      <p:grpSpPr>
        <a:xfrm>
          <a:off x="0" y="0"/>
          <a:ext cx="0" cy="0"/>
          <a:chOff x="0" y="0"/>
          <a:chExt cx="0" cy="0"/>
        </a:xfrm>
      </p:grpSpPr>
      <p:sp>
        <p:nvSpPr>
          <p:cNvPr id="12" name="Rectangle">
            <a:extLst>
              <a:ext uri="{FF2B5EF4-FFF2-40B4-BE49-F238E27FC236}">
                <a16:creationId xmlns:a16="http://schemas.microsoft.com/office/drawing/2014/main" id="{202A34A5-A029-A246-82C6-D288185EB396}"/>
              </a:ext>
            </a:extLst>
          </p:cNvPr>
          <p:cNvSpPr/>
          <p:nvPr userDrawn="1"/>
        </p:nvSpPr>
        <p:spPr>
          <a:xfrm flipH="1">
            <a:off x="0" y="0"/>
            <a:ext cx="3351057" cy="6858000"/>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13" name="Rectangle">
            <a:extLst>
              <a:ext uri="{FF2B5EF4-FFF2-40B4-BE49-F238E27FC236}">
                <a16:creationId xmlns:a16="http://schemas.microsoft.com/office/drawing/2014/main" id="{2773E1D8-C87F-EE46-8284-575DCA498E81}"/>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3" name="Content Placeholder 2"/>
          <p:cNvSpPr>
            <a:spLocks noGrp="1"/>
          </p:cNvSpPr>
          <p:nvPr>
            <p:ph idx="1"/>
          </p:nvPr>
        </p:nvSpPr>
        <p:spPr/>
        <p:txBody>
          <a:bodyPr/>
          <a:lstStyle>
            <a:lvl1pPr>
              <a:defRPr>
                <a:solidFill>
                  <a:schemeClr val="tx1"/>
                </a:solidFill>
              </a:defRPr>
            </a:lvl1pPr>
            <a:lvl2pPr>
              <a:defRPr>
                <a:solidFill>
                  <a:schemeClr val="tx1"/>
                </a:solidFill>
              </a:defRPr>
            </a:lvl2pPr>
            <a:lvl3pPr>
              <a:defRPr>
                <a:solidFill>
                  <a:schemeClr val="tx1"/>
                </a:solidFill>
              </a:defRPr>
            </a:lvl3pPr>
            <a:lvl4pPr>
              <a:defRPr>
                <a:solidFill>
                  <a:schemeClr val="tx1"/>
                </a:solidFill>
              </a:defRPr>
            </a:lvl4pPr>
            <a:lvl5pPr>
              <a:defRPr>
                <a:solidFill>
                  <a:schemeClr val="tx1"/>
                </a:solidFill>
              </a:defRPr>
            </a:lvl5pPr>
          </a:lstStyle>
          <a:p>
            <a:pPr lvl="0"/>
            <a:r>
              <a:rPr lang="en-US" noProof="0"/>
              <a:t>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7" name="Date Placeholder 6">
            <a:extLst>
              <a:ext uri="{FF2B5EF4-FFF2-40B4-BE49-F238E27FC236}">
                <a16:creationId xmlns:a16="http://schemas.microsoft.com/office/drawing/2014/main" id="{354D8B55-9EA8-4B81-8E84-9B93B0A27559}"/>
              </a:ext>
            </a:extLst>
          </p:cNvPr>
          <p:cNvSpPr>
            <a:spLocks noGrp="1"/>
          </p:cNvSpPr>
          <p:nvPr>
            <p:ph type="dt" sz="half" idx="10"/>
          </p:nvPr>
        </p:nvSpPr>
        <p:spPr/>
        <p:txBody>
          <a:bodyPr/>
          <a:lstStyle/>
          <a:p>
            <a:fld id="{4BE1D723-8F53-4F53-90B0-1982A396982E}" type="datetime1">
              <a:rPr lang="en-US" noProof="0" smtClean="0"/>
              <a:t>4/10/2020</a:t>
            </a:fld>
            <a:endParaRPr lang="en-US" noProof="0" dirty="0"/>
          </a:p>
        </p:txBody>
      </p:sp>
      <p:sp>
        <p:nvSpPr>
          <p:cNvPr id="8" name="Footer Placeholder 7">
            <a:extLst>
              <a:ext uri="{FF2B5EF4-FFF2-40B4-BE49-F238E27FC236}">
                <a16:creationId xmlns:a16="http://schemas.microsoft.com/office/drawing/2014/main" id="{062CA021-2578-47CB-822C-BDDFF7223B28}"/>
              </a:ext>
            </a:extLst>
          </p:cNvPr>
          <p:cNvSpPr>
            <a:spLocks noGrp="1"/>
          </p:cNvSpPr>
          <p:nvPr>
            <p:ph type="ftr" sz="quarter" idx="11"/>
          </p:nvPr>
        </p:nvSpPr>
        <p:spPr/>
        <p:txBody>
          <a:bodyPr/>
          <a:lstStyle/>
          <a:p>
            <a:endParaRPr lang="en-US" noProof="0" dirty="0"/>
          </a:p>
        </p:txBody>
      </p:sp>
      <p:sp>
        <p:nvSpPr>
          <p:cNvPr id="9" name="Slide Number Placeholder 8">
            <a:extLst>
              <a:ext uri="{FF2B5EF4-FFF2-40B4-BE49-F238E27FC236}">
                <a16:creationId xmlns:a16="http://schemas.microsoft.com/office/drawing/2014/main" id="{C4AAB51D-4141-4682-9375-DAFD5FB9DD10}"/>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
        <p:nvSpPr>
          <p:cNvPr id="11" name="Title Placeholder 1">
            <a:extLst>
              <a:ext uri="{FF2B5EF4-FFF2-40B4-BE49-F238E27FC236}">
                <a16:creationId xmlns:a16="http://schemas.microsoft.com/office/drawing/2014/main" id="{C429A40D-770E-C144-A5B5-6A4442C09C24}"/>
              </a:ext>
            </a:extLst>
          </p:cNvPr>
          <p:cNvSpPr>
            <a:spLocks noGrp="1"/>
          </p:cNvSpPr>
          <p:nvPr>
            <p:ph type="title" hasCustomPrompt="1"/>
          </p:nvPr>
        </p:nvSpPr>
        <p:spPr>
          <a:xfrm>
            <a:off x="1097280" y="942871"/>
            <a:ext cx="10058400" cy="587584"/>
          </a:xfrm>
          <a:prstGeom prst="rect">
            <a:avLst/>
          </a:prstGeom>
        </p:spPr>
        <p:txBody>
          <a:bodyPr vert="horz" lIns="91440" tIns="45720" rIns="91440" bIns="45720" rtlCol="0" anchor="ctr">
            <a:normAutofit/>
          </a:bodyPr>
          <a:lstStyle>
            <a:lvl1pPr>
              <a:defRPr cap="all" baseline="0"/>
            </a:lvl1pPr>
          </a:lstStyle>
          <a:p>
            <a:r>
              <a:rPr lang="en-US" noProof="0"/>
              <a:t>CLICK TO EDIT MASTER TITLE STYLE</a:t>
            </a:r>
          </a:p>
        </p:txBody>
      </p:sp>
    </p:spTree>
    <p:extLst>
      <p:ext uri="{BB962C8B-B14F-4D97-AF65-F5344CB8AC3E}">
        <p14:creationId xmlns:p14="http://schemas.microsoft.com/office/powerpoint/2010/main" val="34324070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omparison">
    <p:bg>
      <p:bgPr>
        <a:solidFill>
          <a:schemeClr val="bg1"/>
        </a:solidFill>
        <a:effectLst/>
      </p:bgPr>
    </p:bg>
    <p:spTree>
      <p:nvGrpSpPr>
        <p:cNvPr id="1" name=""/>
        <p:cNvGrpSpPr/>
        <p:nvPr/>
      </p:nvGrpSpPr>
      <p:grpSpPr>
        <a:xfrm>
          <a:off x="0" y="0"/>
          <a:ext cx="0" cy="0"/>
          <a:chOff x="0" y="0"/>
          <a:chExt cx="0" cy="0"/>
        </a:xfrm>
      </p:grpSpPr>
      <p:sp>
        <p:nvSpPr>
          <p:cNvPr id="15" name="Rectangle">
            <a:extLst>
              <a:ext uri="{FF2B5EF4-FFF2-40B4-BE49-F238E27FC236}">
                <a16:creationId xmlns:a16="http://schemas.microsoft.com/office/drawing/2014/main" id="{64248D99-2B30-464D-B9B7-4E5C3A1F3FB2}"/>
              </a:ext>
            </a:extLst>
          </p:cNvPr>
          <p:cNvSpPr/>
          <p:nvPr userDrawn="1"/>
        </p:nvSpPr>
        <p:spPr>
          <a:xfrm flipH="1">
            <a:off x="0" y="0"/>
            <a:ext cx="6096000" cy="6858000"/>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16" name="Rectangle">
            <a:extLst>
              <a:ext uri="{FF2B5EF4-FFF2-40B4-BE49-F238E27FC236}">
                <a16:creationId xmlns:a16="http://schemas.microsoft.com/office/drawing/2014/main" id="{3FAFF55B-FDE6-394B-A39B-22627D8FB6EA}"/>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3" name="Text Placeholder 2"/>
          <p:cNvSpPr>
            <a:spLocks noGrp="1"/>
          </p:cNvSpPr>
          <p:nvPr>
            <p:ph type="body" idx="1"/>
          </p:nvPr>
        </p:nvSpPr>
        <p:spPr>
          <a:xfrm>
            <a:off x="1097280" y="2057400"/>
            <a:ext cx="4639736" cy="736282"/>
          </a:xfrm>
        </p:spPr>
        <p:txBody>
          <a:bodyPr lIns="91440" rIns="91440" anchor="ctr">
            <a:normAutofit/>
          </a:bodyPr>
          <a:lstStyle>
            <a:lvl1pPr marL="0" indent="0">
              <a:buNone/>
              <a:defRPr sz="20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noProof="0"/>
              <a:t>Edit Master text styles</a:t>
            </a:r>
          </a:p>
        </p:txBody>
      </p:sp>
      <p:sp>
        <p:nvSpPr>
          <p:cNvPr id="4" name="Content Placeholder 3"/>
          <p:cNvSpPr>
            <a:spLocks noGrp="1"/>
          </p:cNvSpPr>
          <p:nvPr>
            <p:ph sz="half" idx="2"/>
          </p:nvPr>
        </p:nvSpPr>
        <p:spPr>
          <a:xfrm>
            <a:off x="1097280" y="2958274"/>
            <a:ext cx="4639736" cy="2910821"/>
          </a:xfrm>
        </p:spPr>
        <p:txBody>
          <a:bodyPr>
            <a:normAutofit/>
          </a:bodyPr>
          <a:lstStyle>
            <a:lvl1pPr>
              <a:defRPr sz="1600">
                <a:solidFill>
                  <a:schemeClr val="tx1"/>
                </a:solidFill>
              </a:defRPr>
            </a:lvl1pPr>
            <a:lvl2pPr>
              <a:defRPr sz="1400">
                <a:solidFill>
                  <a:schemeClr val="tx1"/>
                </a:solidFill>
              </a:defRPr>
            </a:lvl2pPr>
            <a:lvl3pPr>
              <a:defRPr sz="1100">
                <a:solidFill>
                  <a:schemeClr val="tx1"/>
                </a:solidFill>
              </a:defRPr>
            </a:lvl3pPr>
            <a:lvl4pPr>
              <a:defRPr sz="1100">
                <a:solidFill>
                  <a:schemeClr val="tx1"/>
                </a:solidFill>
              </a:defRPr>
            </a:lvl4pPr>
            <a:lvl5pPr>
              <a:defRPr sz="1100">
                <a:solidFill>
                  <a:schemeClr val="tx1"/>
                </a:solidFill>
              </a:defRPr>
            </a:lvl5pPr>
          </a:lstStyle>
          <a:p>
            <a:pPr lvl="0"/>
            <a:r>
              <a:rPr lang="en-US" noProof="0"/>
              <a:t>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5" name="Text Placeholder 4"/>
          <p:cNvSpPr>
            <a:spLocks noGrp="1"/>
          </p:cNvSpPr>
          <p:nvPr>
            <p:ph type="body" sz="quarter" idx="3"/>
          </p:nvPr>
        </p:nvSpPr>
        <p:spPr>
          <a:xfrm>
            <a:off x="6515944" y="2057400"/>
            <a:ext cx="4639736" cy="736282"/>
          </a:xfrm>
        </p:spPr>
        <p:txBody>
          <a:bodyPr lIns="91440" rIns="91440" anchor="ctr">
            <a:normAutofit/>
          </a:bodyPr>
          <a:lstStyle>
            <a:lvl1pPr marL="0" indent="0">
              <a:buNone/>
              <a:defRPr sz="2000" b="0" cap="all" baseline="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noProof="0"/>
              <a:t>Edit Master text styles</a:t>
            </a:r>
          </a:p>
        </p:txBody>
      </p:sp>
      <p:sp>
        <p:nvSpPr>
          <p:cNvPr id="6" name="Content Placeholder 5"/>
          <p:cNvSpPr>
            <a:spLocks noGrp="1"/>
          </p:cNvSpPr>
          <p:nvPr>
            <p:ph sz="quarter" idx="4"/>
          </p:nvPr>
        </p:nvSpPr>
        <p:spPr>
          <a:xfrm>
            <a:off x="6515944" y="2958273"/>
            <a:ext cx="4639736" cy="2910821"/>
          </a:xfrm>
        </p:spPr>
        <p:txBody>
          <a:bodyPr>
            <a:normAutofit/>
          </a:bodyPr>
          <a:lstStyle>
            <a:lvl1pPr>
              <a:defRPr sz="1600">
                <a:solidFill>
                  <a:schemeClr val="tx1"/>
                </a:solidFill>
              </a:defRPr>
            </a:lvl1pPr>
            <a:lvl2pPr>
              <a:defRPr sz="1400">
                <a:solidFill>
                  <a:schemeClr val="tx1"/>
                </a:solidFill>
              </a:defRPr>
            </a:lvl2pPr>
            <a:lvl3pPr>
              <a:defRPr sz="1100">
                <a:solidFill>
                  <a:schemeClr val="tx1"/>
                </a:solidFill>
              </a:defRPr>
            </a:lvl3pPr>
            <a:lvl4pPr>
              <a:defRPr sz="1100">
                <a:solidFill>
                  <a:schemeClr val="tx1"/>
                </a:solidFill>
              </a:defRPr>
            </a:lvl4pPr>
            <a:lvl5pPr>
              <a:defRPr sz="1100">
                <a:solidFill>
                  <a:schemeClr val="tx1"/>
                </a:solidFill>
              </a:defRPr>
            </a:lvl5pPr>
          </a:lstStyle>
          <a:p>
            <a:pPr lvl="0"/>
            <a:r>
              <a:rPr lang="en-US" noProof="0"/>
              <a:t>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 name="Date Placeholder 1">
            <a:extLst>
              <a:ext uri="{FF2B5EF4-FFF2-40B4-BE49-F238E27FC236}">
                <a16:creationId xmlns:a16="http://schemas.microsoft.com/office/drawing/2014/main" id="{8AF8A515-AA94-45D1-9223-5C2272618D85}"/>
              </a:ext>
            </a:extLst>
          </p:cNvPr>
          <p:cNvSpPr>
            <a:spLocks noGrp="1"/>
          </p:cNvSpPr>
          <p:nvPr>
            <p:ph type="dt" sz="half" idx="10"/>
          </p:nvPr>
        </p:nvSpPr>
        <p:spPr/>
        <p:txBody>
          <a:bodyPr/>
          <a:lstStyle/>
          <a:p>
            <a:fld id="{D9DF0F1C-5577-4ACB-BB62-DF8F3C494C7E}" type="datetime1">
              <a:rPr lang="en-US" noProof="0" smtClean="0"/>
              <a:t>4/10/2020</a:t>
            </a:fld>
            <a:endParaRPr lang="en-US" noProof="0" dirty="0"/>
          </a:p>
        </p:txBody>
      </p:sp>
      <p:sp>
        <p:nvSpPr>
          <p:cNvPr id="11" name="Footer Placeholder 10">
            <a:extLst>
              <a:ext uri="{FF2B5EF4-FFF2-40B4-BE49-F238E27FC236}">
                <a16:creationId xmlns:a16="http://schemas.microsoft.com/office/drawing/2014/main" id="{D052F5BC-98E0-4D60-AD67-9547738B7DD4}"/>
              </a:ext>
            </a:extLst>
          </p:cNvPr>
          <p:cNvSpPr>
            <a:spLocks noGrp="1"/>
          </p:cNvSpPr>
          <p:nvPr>
            <p:ph type="ftr" sz="quarter" idx="11"/>
          </p:nvPr>
        </p:nvSpPr>
        <p:spPr/>
        <p:txBody>
          <a:bodyPr/>
          <a:lstStyle/>
          <a:p>
            <a:endParaRPr lang="en-US" noProof="0" dirty="0"/>
          </a:p>
        </p:txBody>
      </p:sp>
      <p:sp>
        <p:nvSpPr>
          <p:cNvPr id="12" name="Slide Number Placeholder 11">
            <a:extLst>
              <a:ext uri="{FF2B5EF4-FFF2-40B4-BE49-F238E27FC236}">
                <a16:creationId xmlns:a16="http://schemas.microsoft.com/office/drawing/2014/main" id="{A38552DC-952E-41EA-AAAF-C2187523C0B0}"/>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
        <p:nvSpPr>
          <p:cNvPr id="17" name="Title Placeholder 1">
            <a:extLst>
              <a:ext uri="{FF2B5EF4-FFF2-40B4-BE49-F238E27FC236}">
                <a16:creationId xmlns:a16="http://schemas.microsoft.com/office/drawing/2014/main" id="{99E345E4-E77C-484E-9FBB-E4EC71F08545}"/>
              </a:ext>
            </a:extLst>
          </p:cNvPr>
          <p:cNvSpPr>
            <a:spLocks noGrp="1"/>
          </p:cNvSpPr>
          <p:nvPr>
            <p:ph type="title" hasCustomPrompt="1"/>
          </p:nvPr>
        </p:nvSpPr>
        <p:spPr>
          <a:xfrm>
            <a:off x="1097280" y="942871"/>
            <a:ext cx="10058400" cy="587584"/>
          </a:xfrm>
          <a:prstGeom prst="rect">
            <a:avLst/>
          </a:prstGeom>
        </p:spPr>
        <p:txBody>
          <a:bodyPr vert="horz" lIns="91440" tIns="45720" rIns="91440" bIns="45720" rtlCol="0" anchor="ctr">
            <a:normAutofit/>
          </a:bodyPr>
          <a:lstStyle>
            <a:lvl1pPr>
              <a:defRPr cap="all" baseline="0"/>
            </a:lvl1pPr>
          </a:lstStyle>
          <a:p>
            <a:r>
              <a:rPr lang="en-US" noProof="0"/>
              <a:t>CLICK TO EDIT MASTER TITLE STYLE</a:t>
            </a:r>
          </a:p>
        </p:txBody>
      </p:sp>
    </p:spTree>
    <p:extLst>
      <p:ext uri="{BB962C8B-B14F-4D97-AF65-F5344CB8AC3E}">
        <p14:creationId xmlns:p14="http://schemas.microsoft.com/office/powerpoint/2010/main" val="242322415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bg>
      <p:bgPr>
        <a:solidFill>
          <a:schemeClr val="bg1"/>
        </a:solidFill>
        <a:effectLst/>
      </p:bgPr>
    </p:bg>
    <p:spTree>
      <p:nvGrpSpPr>
        <p:cNvPr id="1" name=""/>
        <p:cNvGrpSpPr/>
        <p:nvPr/>
      </p:nvGrpSpPr>
      <p:grpSpPr>
        <a:xfrm>
          <a:off x="0" y="0"/>
          <a:ext cx="0" cy="0"/>
          <a:chOff x="0" y="0"/>
          <a:chExt cx="0" cy="0"/>
        </a:xfrm>
      </p:grpSpPr>
      <p:sp>
        <p:nvSpPr>
          <p:cNvPr id="9" name="Rectangle">
            <a:extLst>
              <a:ext uri="{FF2B5EF4-FFF2-40B4-BE49-F238E27FC236}">
                <a16:creationId xmlns:a16="http://schemas.microsoft.com/office/drawing/2014/main" id="{83ACCAC0-2C8A-CE43-8C55-22BB53C73920}"/>
              </a:ext>
            </a:extLst>
          </p:cNvPr>
          <p:cNvSpPr/>
          <p:nvPr userDrawn="1"/>
        </p:nvSpPr>
        <p:spPr>
          <a:xfrm flipH="1">
            <a:off x="0" y="0"/>
            <a:ext cx="3351057" cy="6858000"/>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10" name="Rectangle">
            <a:extLst>
              <a:ext uri="{FF2B5EF4-FFF2-40B4-BE49-F238E27FC236}">
                <a16:creationId xmlns:a16="http://schemas.microsoft.com/office/drawing/2014/main" id="{A400A9BD-AA60-E24D-9FC2-722758C8C933}"/>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6" name="Date Placeholder 5">
            <a:extLst>
              <a:ext uri="{FF2B5EF4-FFF2-40B4-BE49-F238E27FC236}">
                <a16:creationId xmlns:a16="http://schemas.microsoft.com/office/drawing/2014/main" id="{7392073F-158F-44A3-8913-917AFFC1BC20}"/>
              </a:ext>
            </a:extLst>
          </p:cNvPr>
          <p:cNvSpPr>
            <a:spLocks noGrp="1"/>
          </p:cNvSpPr>
          <p:nvPr>
            <p:ph type="dt" sz="half" idx="10"/>
          </p:nvPr>
        </p:nvSpPr>
        <p:spPr/>
        <p:txBody>
          <a:bodyPr/>
          <a:lstStyle/>
          <a:p>
            <a:fld id="{1775B394-D9F9-4F0C-B15D-605F45CB9E9F}" type="datetime1">
              <a:rPr lang="en-US" noProof="0" smtClean="0"/>
              <a:t>4/10/2020</a:t>
            </a:fld>
            <a:endParaRPr lang="en-US" noProof="0" dirty="0"/>
          </a:p>
        </p:txBody>
      </p:sp>
      <p:sp>
        <p:nvSpPr>
          <p:cNvPr id="7" name="Footer Placeholder 6">
            <a:extLst>
              <a:ext uri="{FF2B5EF4-FFF2-40B4-BE49-F238E27FC236}">
                <a16:creationId xmlns:a16="http://schemas.microsoft.com/office/drawing/2014/main" id="{EED72207-24CA-42B7-A975-2F8E41CBA904}"/>
              </a:ext>
            </a:extLst>
          </p:cNvPr>
          <p:cNvSpPr>
            <a:spLocks noGrp="1"/>
          </p:cNvSpPr>
          <p:nvPr>
            <p:ph type="ftr" sz="quarter" idx="11"/>
          </p:nvPr>
        </p:nvSpPr>
        <p:spPr/>
        <p:txBody>
          <a:bodyPr/>
          <a:lstStyle/>
          <a:p>
            <a:endParaRPr lang="en-US" noProof="0" dirty="0"/>
          </a:p>
        </p:txBody>
      </p:sp>
      <p:sp>
        <p:nvSpPr>
          <p:cNvPr id="8" name="Slide Number Placeholder 7">
            <a:extLst>
              <a:ext uri="{FF2B5EF4-FFF2-40B4-BE49-F238E27FC236}">
                <a16:creationId xmlns:a16="http://schemas.microsoft.com/office/drawing/2014/main" id="{D01080F2-251A-4B88-9A62-16F46D724F83}"/>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
        <p:nvSpPr>
          <p:cNvPr id="14" name="Title Placeholder 1">
            <a:extLst>
              <a:ext uri="{FF2B5EF4-FFF2-40B4-BE49-F238E27FC236}">
                <a16:creationId xmlns:a16="http://schemas.microsoft.com/office/drawing/2014/main" id="{D4076461-FF7A-8843-B7F9-D041F3FB22FC}"/>
              </a:ext>
            </a:extLst>
          </p:cNvPr>
          <p:cNvSpPr>
            <a:spLocks noGrp="1"/>
          </p:cNvSpPr>
          <p:nvPr>
            <p:ph type="title" hasCustomPrompt="1"/>
          </p:nvPr>
        </p:nvSpPr>
        <p:spPr>
          <a:xfrm>
            <a:off x="1097280" y="942871"/>
            <a:ext cx="10058400" cy="587584"/>
          </a:xfrm>
          <a:prstGeom prst="rect">
            <a:avLst/>
          </a:prstGeom>
        </p:spPr>
        <p:txBody>
          <a:bodyPr vert="horz" lIns="91440" tIns="45720" rIns="91440" bIns="45720" rtlCol="0" anchor="ctr">
            <a:normAutofit/>
          </a:bodyPr>
          <a:lstStyle>
            <a:lvl1pPr>
              <a:defRPr cap="all" baseline="0"/>
            </a:lvl1pPr>
          </a:lstStyle>
          <a:p>
            <a:r>
              <a:rPr lang="en-US" noProof="0"/>
              <a:t>CLICK TO EDIT MASTER TITLE STYLE</a:t>
            </a:r>
          </a:p>
        </p:txBody>
      </p:sp>
    </p:spTree>
    <p:extLst>
      <p:ext uri="{BB962C8B-B14F-4D97-AF65-F5344CB8AC3E}">
        <p14:creationId xmlns:p14="http://schemas.microsoft.com/office/powerpoint/2010/main" val="30203992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Team ">
    <p:bg>
      <p:bgPr>
        <a:solidFill>
          <a:schemeClr val="bg1"/>
        </a:solidFill>
        <a:effectLst/>
      </p:bgPr>
    </p:bg>
    <p:spTree>
      <p:nvGrpSpPr>
        <p:cNvPr id="1" name=""/>
        <p:cNvGrpSpPr/>
        <p:nvPr/>
      </p:nvGrpSpPr>
      <p:grpSpPr>
        <a:xfrm>
          <a:off x="0" y="0"/>
          <a:ext cx="0" cy="0"/>
          <a:chOff x="0" y="0"/>
          <a:chExt cx="0" cy="0"/>
        </a:xfrm>
      </p:grpSpPr>
      <p:sp>
        <p:nvSpPr>
          <p:cNvPr id="11" name="Rectangle">
            <a:extLst>
              <a:ext uri="{FF2B5EF4-FFF2-40B4-BE49-F238E27FC236}">
                <a16:creationId xmlns:a16="http://schemas.microsoft.com/office/drawing/2014/main" id="{35FB147F-5DC4-B24C-B8CB-D3DA74290381}"/>
              </a:ext>
            </a:extLst>
          </p:cNvPr>
          <p:cNvSpPr/>
          <p:nvPr userDrawn="1"/>
        </p:nvSpPr>
        <p:spPr>
          <a:xfrm>
            <a:off x="1" y="3429000"/>
            <a:ext cx="12192000" cy="3429000"/>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10" name="Rectangle">
            <a:extLst>
              <a:ext uri="{FF2B5EF4-FFF2-40B4-BE49-F238E27FC236}">
                <a16:creationId xmlns:a16="http://schemas.microsoft.com/office/drawing/2014/main" id="{A400A9BD-AA60-E24D-9FC2-722758C8C933}"/>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6" name="Date Placeholder 5">
            <a:extLst>
              <a:ext uri="{FF2B5EF4-FFF2-40B4-BE49-F238E27FC236}">
                <a16:creationId xmlns:a16="http://schemas.microsoft.com/office/drawing/2014/main" id="{7392073F-158F-44A3-8913-917AFFC1BC20}"/>
              </a:ext>
            </a:extLst>
          </p:cNvPr>
          <p:cNvSpPr>
            <a:spLocks noGrp="1"/>
          </p:cNvSpPr>
          <p:nvPr>
            <p:ph type="dt" sz="half" idx="10"/>
          </p:nvPr>
        </p:nvSpPr>
        <p:spPr/>
        <p:txBody>
          <a:bodyPr/>
          <a:lstStyle/>
          <a:p>
            <a:fld id="{1775B394-D9F9-4F0C-B15D-605F45CB9E9F}" type="datetime1">
              <a:rPr lang="en-US" noProof="0" smtClean="0"/>
              <a:t>4/10/2020</a:t>
            </a:fld>
            <a:endParaRPr lang="en-US" noProof="0" dirty="0"/>
          </a:p>
        </p:txBody>
      </p:sp>
      <p:sp>
        <p:nvSpPr>
          <p:cNvPr id="7" name="Footer Placeholder 6">
            <a:extLst>
              <a:ext uri="{FF2B5EF4-FFF2-40B4-BE49-F238E27FC236}">
                <a16:creationId xmlns:a16="http://schemas.microsoft.com/office/drawing/2014/main" id="{EED72207-24CA-42B7-A975-2F8E41CBA904}"/>
              </a:ext>
            </a:extLst>
          </p:cNvPr>
          <p:cNvSpPr>
            <a:spLocks noGrp="1"/>
          </p:cNvSpPr>
          <p:nvPr>
            <p:ph type="ftr" sz="quarter" idx="11"/>
          </p:nvPr>
        </p:nvSpPr>
        <p:spPr/>
        <p:txBody>
          <a:bodyPr/>
          <a:lstStyle/>
          <a:p>
            <a:endParaRPr lang="en-US" noProof="0" dirty="0"/>
          </a:p>
        </p:txBody>
      </p:sp>
      <p:sp>
        <p:nvSpPr>
          <p:cNvPr id="8" name="Slide Number Placeholder 7">
            <a:extLst>
              <a:ext uri="{FF2B5EF4-FFF2-40B4-BE49-F238E27FC236}">
                <a16:creationId xmlns:a16="http://schemas.microsoft.com/office/drawing/2014/main" id="{D01080F2-251A-4B88-9A62-16F46D724F83}"/>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
        <p:nvSpPr>
          <p:cNvPr id="19" name="Picture Placeholder 3">
            <a:extLst>
              <a:ext uri="{FF2B5EF4-FFF2-40B4-BE49-F238E27FC236}">
                <a16:creationId xmlns:a16="http://schemas.microsoft.com/office/drawing/2014/main" id="{B9308E97-4F89-394E-856A-5B4EFCB2E73D}"/>
              </a:ext>
            </a:extLst>
          </p:cNvPr>
          <p:cNvSpPr>
            <a:spLocks noGrp="1"/>
          </p:cNvSpPr>
          <p:nvPr>
            <p:ph type="pic" sz="quarter" idx="13"/>
          </p:nvPr>
        </p:nvSpPr>
        <p:spPr>
          <a:xfrm>
            <a:off x="1097279" y="1930861"/>
            <a:ext cx="2919413" cy="2919413"/>
          </a:xfrm>
          <a:solidFill>
            <a:srgbClr val="EDEFF7"/>
          </a:solidFill>
        </p:spPr>
        <p:txBody>
          <a:bodyPr anchor="ctr"/>
          <a:lstStyle>
            <a:lvl1pPr algn="ctr">
              <a:defRPr/>
            </a:lvl1pPr>
          </a:lstStyle>
          <a:p>
            <a:r>
              <a:rPr lang="en-US" noProof="0"/>
              <a:t>Click icon to add picture</a:t>
            </a:r>
            <a:endParaRPr lang="en-US" noProof="0" dirty="0"/>
          </a:p>
        </p:txBody>
      </p:sp>
      <p:sp>
        <p:nvSpPr>
          <p:cNvPr id="20" name="Picture Placeholder 3">
            <a:extLst>
              <a:ext uri="{FF2B5EF4-FFF2-40B4-BE49-F238E27FC236}">
                <a16:creationId xmlns:a16="http://schemas.microsoft.com/office/drawing/2014/main" id="{A50BECA0-8817-964B-AEDB-A45669684C37}"/>
              </a:ext>
            </a:extLst>
          </p:cNvPr>
          <p:cNvSpPr>
            <a:spLocks noGrp="1"/>
          </p:cNvSpPr>
          <p:nvPr>
            <p:ph type="pic" sz="quarter" idx="14"/>
          </p:nvPr>
        </p:nvSpPr>
        <p:spPr>
          <a:xfrm>
            <a:off x="4659186" y="1930861"/>
            <a:ext cx="2919413" cy="2919413"/>
          </a:xfrm>
          <a:solidFill>
            <a:srgbClr val="EDEFF7"/>
          </a:solidFill>
        </p:spPr>
        <p:txBody>
          <a:bodyPr anchor="ctr"/>
          <a:lstStyle>
            <a:lvl1pPr algn="ctr">
              <a:defRPr/>
            </a:lvl1pPr>
          </a:lstStyle>
          <a:p>
            <a:r>
              <a:rPr lang="en-US" noProof="0"/>
              <a:t>Click icon to add picture</a:t>
            </a:r>
            <a:endParaRPr lang="en-US" noProof="0" dirty="0"/>
          </a:p>
        </p:txBody>
      </p:sp>
      <p:sp>
        <p:nvSpPr>
          <p:cNvPr id="21" name="Picture Placeholder 3">
            <a:extLst>
              <a:ext uri="{FF2B5EF4-FFF2-40B4-BE49-F238E27FC236}">
                <a16:creationId xmlns:a16="http://schemas.microsoft.com/office/drawing/2014/main" id="{EF399F4D-B67A-4C4B-BCF3-36FE110603F1}"/>
              </a:ext>
            </a:extLst>
          </p:cNvPr>
          <p:cNvSpPr>
            <a:spLocks noGrp="1"/>
          </p:cNvSpPr>
          <p:nvPr>
            <p:ph type="pic" sz="quarter" idx="15"/>
          </p:nvPr>
        </p:nvSpPr>
        <p:spPr>
          <a:xfrm>
            <a:off x="8221093" y="1930861"/>
            <a:ext cx="2919413" cy="2919413"/>
          </a:xfrm>
          <a:solidFill>
            <a:srgbClr val="EDEFF7"/>
          </a:solidFill>
        </p:spPr>
        <p:txBody>
          <a:bodyPr anchor="ctr"/>
          <a:lstStyle>
            <a:lvl1pPr algn="ctr">
              <a:defRPr/>
            </a:lvl1pPr>
          </a:lstStyle>
          <a:p>
            <a:r>
              <a:rPr lang="en-US" noProof="0"/>
              <a:t>Click icon to add picture</a:t>
            </a:r>
            <a:endParaRPr lang="en-US" noProof="0" dirty="0"/>
          </a:p>
        </p:txBody>
      </p:sp>
      <p:sp>
        <p:nvSpPr>
          <p:cNvPr id="22" name="Text Placeholder 3">
            <a:extLst>
              <a:ext uri="{FF2B5EF4-FFF2-40B4-BE49-F238E27FC236}">
                <a16:creationId xmlns:a16="http://schemas.microsoft.com/office/drawing/2014/main" id="{08305C84-E25F-EC49-8F2B-4C0181FD3ABF}"/>
              </a:ext>
            </a:extLst>
          </p:cNvPr>
          <p:cNvSpPr>
            <a:spLocks noGrp="1"/>
          </p:cNvSpPr>
          <p:nvPr>
            <p:ph type="body" sz="half" idx="2" hasCustomPrompt="1"/>
          </p:nvPr>
        </p:nvSpPr>
        <p:spPr>
          <a:xfrm>
            <a:off x="1097279" y="5257321"/>
            <a:ext cx="2919413" cy="583534"/>
          </a:xfrm>
        </p:spPr>
        <p:txBody>
          <a:bodyPr lIns="91440" rIns="91440" anchor="ctr">
            <a:normAutofit/>
          </a:bodyPr>
          <a:lstStyle>
            <a:lvl1pPr marL="0" indent="0" algn="ctr">
              <a:buNone/>
              <a:defRPr sz="1800" cap="all" baseline="0">
                <a:solidFill>
                  <a:schemeClr val="tx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noProof="0"/>
              <a:t>Name Goes Here</a:t>
            </a:r>
          </a:p>
        </p:txBody>
      </p:sp>
      <p:sp>
        <p:nvSpPr>
          <p:cNvPr id="23" name="Text Placeholder 3">
            <a:extLst>
              <a:ext uri="{FF2B5EF4-FFF2-40B4-BE49-F238E27FC236}">
                <a16:creationId xmlns:a16="http://schemas.microsoft.com/office/drawing/2014/main" id="{A57A1FCE-E6BF-3747-9D43-42DBA6656EC0}"/>
              </a:ext>
            </a:extLst>
          </p:cNvPr>
          <p:cNvSpPr>
            <a:spLocks noGrp="1"/>
          </p:cNvSpPr>
          <p:nvPr>
            <p:ph type="body" sz="half" idx="16" hasCustomPrompt="1"/>
          </p:nvPr>
        </p:nvSpPr>
        <p:spPr>
          <a:xfrm>
            <a:off x="4666773" y="5257321"/>
            <a:ext cx="2919413" cy="583534"/>
          </a:xfrm>
        </p:spPr>
        <p:txBody>
          <a:bodyPr lIns="91440" rIns="91440" anchor="ctr">
            <a:normAutofit/>
          </a:bodyPr>
          <a:lstStyle>
            <a:lvl1pPr marL="0" indent="0" algn="ctr">
              <a:buNone/>
              <a:defRPr sz="1800" cap="all" baseline="0">
                <a:solidFill>
                  <a:schemeClr val="tx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noProof="0"/>
              <a:t>Name Goes Here</a:t>
            </a:r>
          </a:p>
        </p:txBody>
      </p:sp>
      <p:sp>
        <p:nvSpPr>
          <p:cNvPr id="24" name="Text Placeholder 3">
            <a:extLst>
              <a:ext uri="{FF2B5EF4-FFF2-40B4-BE49-F238E27FC236}">
                <a16:creationId xmlns:a16="http://schemas.microsoft.com/office/drawing/2014/main" id="{5B4B74C8-96E7-684F-91B9-8CE56CD10F1E}"/>
              </a:ext>
            </a:extLst>
          </p:cNvPr>
          <p:cNvSpPr>
            <a:spLocks noGrp="1"/>
          </p:cNvSpPr>
          <p:nvPr>
            <p:ph type="body" sz="half" idx="17" hasCustomPrompt="1"/>
          </p:nvPr>
        </p:nvSpPr>
        <p:spPr>
          <a:xfrm>
            <a:off x="8236267" y="5257321"/>
            <a:ext cx="2919413" cy="583534"/>
          </a:xfrm>
        </p:spPr>
        <p:txBody>
          <a:bodyPr lIns="91440" rIns="91440" anchor="ctr">
            <a:normAutofit/>
          </a:bodyPr>
          <a:lstStyle>
            <a:lvl1pPr marL="0" indent="0" algn="ctr">
              <a:buNone/>
              <a:defRPr sz="1800" cap="all" baseline="0">
                <a:solidFill>
                  <a:schemeClr val="tx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noProof="0"/>
              <a:t>Name Goes Here</a:t>
            </a:r>
          </a:p>
        </p:txBody>
      </p:sp>
      <p:sp>
        <p:nvSpPr>
          <p:cNvPr id="25" name="Title Placeholder 1">
            <a:extLst>
              <a:ext uri="{FF2B5EF4-FFF2-40B4-BE49-F238E27FC236}">
                <a16:creationId xmlns:a16="http://schemas.microsoft.com/office/drawing/2014/main" id="{D522564E-B348-544F-A8E5-CFCAFA48B54B}"/>
              </a:ext>
            </a:extLst>
          </p:cNvPr>
          <p:cNvSpPr>
            <a:spLocks noGrp="1"/>
          </p:cNvSpPr>
          <p:nvPr>
            <p:ph type="title" hasCustomPrompt="1"/>
          </p:nvPr>
        </p:nvSpPr>
        <p:spPr>
          <a:xfrm>
            <a:off x="1097280" y="942871"/>
            <a:ext cx="10058400" cy="587584"/>
          </a:xfrm>
          <a:prstGeom prst="rect">
            <a:avLst/>
          </a:prstGeom>
        </p:spPr>
        <p:txBody>
          <a:bodyPr vert="horz" lIns="91440" tIns="45720" rIns="91440" bIns="45720" rtlCol="0" anchor="ctr">
            <a:normAutofit/>
          </a:bodyPr>
          <a:lstStyle>
            <a:lvl1pPr>
              <a:defRPr cap="all" baseline="0"/>
            </a:lvl1pPr>
          </a:lstStyle>
          <a:p>
            <a:r>
              <a:rPr lang="en-US" noProof="0"/>
              <a:t>CLICK TO EDIT MASTER TITLE STYLE</a:t>
            </a:r>
          </a:p>
        </p:txBody>
      </p:sp>
    </p:spTree>
    <p:extLst>
      <p:ext uri="{BB962C8B-B14F-4D97-AF65-F5344CB8AC3E}">
        <p14:creationId xmlns:p14="http://schemas.microsoft.com/office/powerpoint/2010/main" val="1418890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bg>
      <p:bgPr>
        <a:solidFill>
          <a:schemeClr val="bg1"/>
        </a:solidFill>
        <a:effectLst/>
      </p:bgPr>
    </p:bg>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4E9223F-721F-47BF-9FD5-0F8D12FF0DE1}"/>
              </a:ext>
            </a:extLst>
          </p:cNvPr>
          <p:cNvSpPr>
            <a:spLocks noGrp="1"/>
          </p:cNvSpPr>
          <p:nvPr>
            <p:ph type="dt" sz="half" idx="10"/>
          </p:nvPr>
        </p:nvSpPr>
        <p:spPr/>
        <p:txBody>
          <a:bodyPr/>
          <a:lstStyle/>
          <a:p>
            <a:fld id="{39667345-2558-425A-8533-9BFDBCE15005}" type="datetime1">
              <a:rPr lang="en-US" noProof="0" smtClean="0"/>
              <a:t>4/10/2020</a:t>
            </a:fld>
            <a:endParaRPr lang="en-US" noProof="0" dirty="0"/>
          </a:p>
        </p:txBody>
      </p:sp>
      <p:sp>
        <p:nvSpPr>
          <p:cNvPr id="3" name="Footer Placeholder 2">
            <a:extLst>
              <a:ext uri="{FF2B5EF4-FFF2-40B4-BE49-F238E27FC236}">
                <a16:creationId xmlns:a16="http://schemas.microsoft.com/office/drawing/2014/main" id="{05915714-6BBA-4593-8591-4E26F7D58D9F}"/>
              </a:ext>
            </a:extLst>
          </p:cNvPr>
          <p:cNvSpPr>
            <a:spLocks noGrp="1"/>
          </p:cNvSpPr>
          <p:nvPr>
            <p:ph type="ftr" sz="quarter" idx="11"/>
          </p:nvPr>
        </p:nvSpPr>
        <p:spPr/>
        <p:txBody>
          <a:bodyPr/>
          <a:lstStyle/>
          <a:p>
            <a:endParaRPr lang="en-US" noProof="0" dirty="0"/>
          </a:p>
        </p:txBody>
      </p:sp>
      <p:sp>
        <p:nvSpPr>
          <p:cNvPr id="4" name="Slide Number Placeholder 3">
            <a:extLst>
              <a:ext uri="{FF2B5EF4-FFF2-40B4-BE49-F238E27FC236}">
                <a16:creationId xmlns:a16="http://schemas.microsoft.com/office/drawing/2014/main" id="{BE06F857-D2E1-44DD-ABDD-EBB739645B67}"/>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Tree>
    <p:extLst>
      <p:ext uri="{BB962C8B-B14F-4D97-AF65-F5344CB8AC3E}">
        <p14:creationId xmlns:p14="http://schemas.microsoft.com/office/powerpoint/2010/main" val="247229725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preserve="1" userDrawn="1">
  <p:cSld name="Content and Image">
    <p:bg>
      <p:bgPr>
        <a:solidFill>
          <a:schemeClr val="bg1"/>
        </a:solidFill>
        <a:effectLst/>
      </p:bgPr>
    </p:bg>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4E9223F-721F-47BF-9FD5-0F8D12FF0DE1}"/>
              </a:ext>
            </a:extLst>
          </p:cNvPr>
          <p:cNvSpPr>
            <a:spLocks noGrp="1"/>
          </p:cNvSpPr>
          <p:nvPr>
            <p:ph type="dt" sz="half" idx="10"/>
          </p:nvPr>
        </p:nvSpPr>
        <p:spPr/>
        <p:txBody>
          <a:bodyPr/>
          <a:lstStyle/>
          <a:p>
            <a:fld id="{39667345-2558-425A-8533-9BFDBCE15005}" type="datetime1">
              <a:rPr lang="en-US" noProof="0" smtClean="0"/>
              <a:t>4/10/2020</a:t>
            </a:fld>
            <a:endParaRPr lang="en-US" noProof="0" dirty="0"/>
          </a:p>
        </p:txBody>
      </p:sp>
      <p:sp>
        <p:nvSpPr>
          <p:cNvPr id="3" name="Footer Placeholder 2">
            <a:extLst>
              <a:ext uri="{FF2B5EF4-FFF2-40B4-BE49-F238E27FC236}">
                <a16:creationId xmlns:a16="http://schemas.microsoft.com/office/drawing/2014/main" id="{05915714-6BBA-4593-8591-4E26F7D58D9F}"/>
              </a:ext>
            </a:extLst>
          </p:cNvPr>
          <p:cNvSpPr>
            <a:spLocks noGrp="1"/>
          </p:cNvSpPr>
          <p:nvPr>
            <p:ph type="ftr" sz="quarter" idx="11"/>
          </p:nvPr>
        </p:nvSpPr>
        <p:spPr/>
        <p:txBody>
          <a:bodyPr/>
          <a:lstStyle/>
          <a:p>
            <a:endParaRPr lang="en-US" noProof="0" dirty="0"/>
          </a:p>
        </p:txBody>
      </p:sp>
      <p:sp>
        <p:nvSpPr>
          <p:cNvPr id="4" name="Slide Number Placeholder 3">
            <a:extLst>
              <a:ext uri="{FF2B5EF4-FFF2-40B4-BE49-F238E27FC236}">
                <a16:creationId xmlns:a16="http://schemas.microsoft.com/office/drawing/2014/main" id="{BE06F857-D2E1-44DD-ABDD-EBB739645B67}"/>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
        <p:nvSpPr>
          <p:cNvPr id="5" name="Rectangle">
            <a:extLst>
              <a:ext uri="{FF2B5EF4-FFF2-40B4-BE49-F238E27FC236}">
                <a16:creationId xmlns:a16="http://schemas.microsoft.com/office/drawing/2014/main" id="{05BFC727-5650-B049-AA2A-2511C08FB35B}"/>
              </a:ext>
            </a:extLst>
          </p:cNvPr>
          <p:cNvSpPr/>
          <p:nvPr userDrawn="1"/>
        </p:nvSpPr>
        <p:spPr>
          <a:xfrm flipH="1">
            <a:off x="0" y="0"/>
            <a:ext cx="1195754" cy="6858000"/>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6" name="Rectangle">
            <a:extLst>
              <a:ext uri="{FF2B5EF4-FFF2-40B4-BE49-F238E27FC236}">
                <a16:creationId xmlns:a16="http://schemas.microsoft.com/office/drawing/2014/main" id="{E700C598-C823-744D-BE16-5114B7625057}"/>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10" name="Picture Placeholder 8">
            <a:extLst>
              <a:ext uri="{FF2B5EF4-FFF2-40B4-BE49-F238E27FC236}">
                <a16:creationId xmlns:a16="http://schemas.microsoft.com/office/drawing/2014/main" id="{21BED569-C9C5-8F4D-A42A-ED4914579D63}"/>
              </a:ext>
            </a:extLst>
          </p:cNvPr>
          <p:cNvSpPr>
            <a:spLocks noGrp="1"/>
          </p:cNvSpPr>
          <p:nvPr>
            <p:ph type="pic" sz="quarter" idx="13"/>
          </p:nvPr>
        </p:nvSpPr>
        <p:spPr>
          <a:xfrm>
            <a:off x="5924550" y="633875"/>
            <a:ext cx="5632450" cy="5591175"/>
          </a:xfrm>
          <a:solidFill>
            <a:schemeClr val="tx2"/>
          </a:solidFill>
        </p:spPr>
        <p:txBody>
          <a:bodyPr anchor="ctr"/>
          <a:lstStyle>
            <a:lvl1pPr algn="ctr">
              <a:defRPr>
                <a:solidFill>
                  <a:schemeClr val="bg1"/>
                </a:solidFill>
              </a:defRPr>
            </a:lvl1pPr>
          </a:lstStyle>
          <a:p>
            <a:r>
              <a:rPr lang="en-US" noProof="0"/>
              <a:t>Click icon to add picture</a:t>
            </a:r>
            <a:endParaRPr lang="en-US" noProof="0" dirty="0"/>
          </a:p>
        </p:txBody>
      </p:sp>
      <p:sp>
        <p:nvSpPr>
          <p:cNvPr id="11" name="Title Placeholder 1">
            <a:extLst>
              <a:ext uri="{FF2B5EF4-FFF2-40B4-BE49-F238E27FC236}">
                <a16:creationId xmlns:a16="http://schemas.microsoft.com/office/drawing/2014/main" id="{ACB6E588-2EB7-9A41-A93A-7757596EF9D6}"/>
              </a:ext>
            </a:extLst>
          </p:cNvPr>
          <p:cNvSpPr>
            <a:spLocks noGrp="1"/>
          </p:cNvSpPr>
          <p:nvPr>
            <p:ph type="title" hasCustomPrompt="1"/>
          </p:nvPr>
        </p:nvSpPr>
        <p:spPr>
          <a:xfrm>
            <a:off x="1195754" y="942870"/>
            <a:ext cx="4157296" cy="1292750"/>
          </a:xfrm>
          <a:prstGeom prst="rect">
            <a:avLst/>
          </a:prstGeom>
        </p:spPr>
        <p:txBody>
          <a:bodyPr vert="horz" lIns="91440" tIns="45720" rIns="91440" bIns="45720" rtlCol="0" anchor="ctr">
            <a:normAutofit/>
          </a:bodyPr>
          <a:lstStyle>
            <a:lvl1pPr>
              <a:defRPr cap="all" baseline="0"/>
            </a:lvl1pPr>
          </a:lstStyle>
          <a:p>
            <a:r>
              <a:rPr lang="en-US" noProof="0"/>
              <a:t>Title goes here</a:t>
            </a:r>
          </a:p>
        </p:txBody>
      </p:sp>
      <p:sp>
        <p:nvSpPr>
          <p:cNvPr id="12" name="Content Placeholder 3">
            <a:extLst>
              <a:ext uri="{FF2B5EF4-FFF2-40B4-BE49-F238E27FC236}">
                <a16:creationId xmlns:a16="http://schemas.microsoft.com/office/drawing/2014/main" id="{A6C0FE70-F6BB-3D40-AD3C-E704CABE499C}"/>
              </a:ext>
            </a:extLst>
          </p:cNvPr>
          <p:cNvSpPr>
            <a:spLocks noGrp="1"/>
          </p:cNvSpPr>
          <p:nvPr>
            <p:ph sz="half" idx="2"/>
          </p:nvPr>
        </p:nvSpPr>
        <p:spPr>
          <a:xfrm>
            <a:off x="1195754" y="2281657"/>
            <a:ext cx="4157296" cy="3633471"/>
          </a:xfrm>
        </p:spPr>
        <p:txBody>
          <a:bodyPr>
            <a:normAutofit/>
          </a:bodyPr>
          <a:lstStyle>
            <a:lvl1pPr marL="0" indent="0">
              <a:buClr>
                <a:schemeClr val="tx1"/>
              </a:buClr>
              <a:buNone/>
              <a:defRPr sz="1600">
                <a:solidFill>
                  <a:schemeClr val="tx1"/>
                </a:solidFill>
              </a:defRPr>
            </a:lvl1pPr>
            <a:lvl2pPr marL="201168" indent="0">
              <a:buClr>
                <a:schemeClr val="tx1"/>
              </a:buClr>
              <a:buFont typeface="Arial" panose="020B0604020202020204" pitchFamily="34" charset="0"/>
              <a:buNone/>
              <a:defRPr sz="1400">
                <a:solidFill>
                  <a:schemeClr val="tx1"/>
                </a:solidFill>
              </a:defRPr>
            </a:lvl2pPr>
            <a:lvl3pPr marL="384048" indent="0">
              <a:buClr>
                <a:schemeClr val="tx1"/>
              </a:buClr>
              <a:buFont typeface="Arial" panose="020B0604020202020204" pitchFamily="34" charset="0"/>
              <a:buNone/>
              <a:defRPr sz="1100">
                <a:solidFill>
                  <a:schemeClr val="tx1"/>
                </a:solidFill>
              </a:defRPr>
            </a:lvl3pPr>
            <a:lvl4pPr marL="566928" indent="0">
              <a:buClr>
                <a:schemeClr val="tx1"/>
              </a:buClr>
              <a:buFont typeface="Arial" panose="020B0604020202020204" pitchFamily="34" charset="0"/>
              <a:buNone/>
              <a:defRPr sz="1100">
                <a:solidFill>
                  <a:schemeClr val="tx1"/>
                </a:solidFill>
              </a:defRPr>
            </a:lvl4pPr>
            <a:lvl5pPr marL="749808" indent="0">
              <a:buClr>
                <a:schemeClr val="tx1"/>
              </a:buClr>
              <a:buFont typeface="Arial" panose="020B0604020202020204" pitchFamily="34" charset="0"/>
              <a:buNone/>
              <a:defRPr sz="1100">
                <a:solidFill>
                  <a:schemeClr val="tx1"/>
                </a:solidFill>
              </a:defRPr>
            </a:lvl5pPr>
          </a:lstStyle>
          <a:p>
            <a:pPr lvl="0"/>
            <a:r>
              <a:rPr lang="en-US" noProof="0"/>
              <a:t>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Tree>
    <p:extLst>
      <p:ext uri="{BB962C8B-B14F-4D97-AF65-F5344CB8AC3E}">
        <p14:creationId xmlns:p14="http://schemas.microsoft.com/office/powerpoint/2010/main" val="37017141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preserve="1" userDrawn="1">
  <p:cSld name="Quote">
    <p:bg>
      <p:bgPr>
        <a:solidFill>
          <a:schemeClr val="bg1"/>
        </a:solidFill>
        <a:effectLst/>
      </p:bgPr>
    </p:bg>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4E9223F-721F-47BF-9FD5-0F8D12FF0DE1}"/>
              </a:ext>
            </a:extLst>
          </p:cNvPr>
          <p:cNvSpPr>
            <a:spLocks noGrp="1"/>
          </p:cNvSpPr>
          <p:nvPr>
            <p:ph type="dt" sz="half" idx="10"/>
          </p:nvPr>
        </p:nvSpPr>
        <p:spPr/>
        <p:txBody>
          <a:bodyPr/>
          <a:lstStyle/>
          <a:p>
            <a:fld id="{39667345-2558-425A-8533-9BFDBCE15005}" type="datetime1">
              <a:rPr lang="en-US" noProof="0" smtClean="0"/>
              <a:t>4/10/2020</a:t>
            </a:fld>
            <a:endParaRPr lang="en-US" noProof="0" dirty="0"/>
          </a:p>
        </p:txBody>
      </p:sp>
      <p:sp>
        <p:nvSpPr>
          <p:cNvPr id="3" name="Footer Placeholder 2">
            <a:extLst>
              <a:ext uri="{FF2B5EF4-FFF2-40B4-BE49-F238E27FC236}">
                <a16:creationId xmlns:a16="http://schemas.microsoft.com/office/drawing/2014/main" id="{05915714-6BBA-4593-8591-4E26F7D58D9F}"/>
              </a:ext>
            </a:extLst>
          </p:cNvPr>
          <p:cNvSpPr>
            <a:spLocks noGrp="1"/>
          </p:cNvSpPr>
          <p:nvPr>
            <p:ph type="ftr" sz="quarter" idx="11"/>
          </p:nvPr>
        </p:nvSpPr>
        <p:spPr/>
        <p:txBody>
          <a:bodyPr/>
          <a:lstStyle/>
          <a:p>
            <a:endParaRPr lang="en-US" noProof="0" dirty="0"/>
          </a:p>
        </p:txBody>
      </p:sp>
      <p:sp>
        <p:nvSpPr>
          <p:cNvPr id="4" name="Slide Number Placeholder 3">
            <a:extLst>
              <a:ext uri="{FF2B5EF4-FFF2-40B4-BE49-F238E27FC236}">
                <a16:creationId xmlns:a16="http://schemas.microsoft.com/office/drawing/2014/main" id="{BE06F857-D2E1-44DD-ABDD-EBB739645B67}"/>
              </a:ext>
            </a:extLst>
          </p:cNvPr>
          <p:cNvSpPr>
            <a:spLocks noGrp="1"/>
          </p:cNvSpPr>
          <p:nvPr>
            <p:ph type="sldNum" sz="quarter" idx="12"/>
          </p:nvPr>
        </p:nvSpPr>
        <p:spPr/>
        <p:txBody>
          <a:bodyPr/>
          <a:lstStyle/>
          <a:p>
            <a:fld id="{3A98EE3D-8CD1-4C3F-BD1C-C98C9596463C}" type="slidenum">
              <a:rPr lang="en-US" noProof="0" smtClean="0"/>
              <a:t>‹#›</a:t>
            </a:fld>
            <a:endParaRPr lang="en-US" noProof="0" dirty="0"/>
          </a:p>
        </p:txBody>
      </p:sp>
      <p:sp>
        <p:nvSpPr>
          <p:cNvPr id="5" name="Rectangle">
            <a:extLst>
              <a:ext uri="{FF2B5EF4-FFF2-40B4-BE49-F238E27FC236}">
                <a16:creationId xmlns:a16="http://schemas.microsoft.com/office/drawing/2014/main" id="{0AB10FFC-D586-994D-8D3D-F4042255CB72}"/>
              </a:ext>
            </a:extLst>
          </p:cNvPr>
          <p:cNvSpPr/>
          <p:nvPr userDrawn="1"/>
        </p:nvSpPr>
        <p:spPr>
          <a:xfrm flipH="1">
            <a:off x="0" y="0"/>
            <a:ext cx="12192000" cy="6858000"/>
          </a:xfrm>
          <a:prstGeom prst="rect">
            <a:avLst/>
          </a:prstGeom>
          <a:solidFill>
            <a:schemeClr val="accent4"/>
          </a:solidFill>
          <a:ln w="12700">
            <a:miter lim="400000"/>
          </a:ln>
        </p:spPr>
        <p:txBody>
          <a:bodyPr lIns="0" tIns="0" rIns="0" bIns="0" anchor="ctr"/>
          <a:lstStyle/>
          <a:p>
            <a:pPr>
              <a:defRPr sz="3200" b="0">
                <a:solidFill>
                  <a:srgbClr val="FFFFFF"/>
                </a:solidFill>
                <a:latin typeface="+mn-lt"/>
                <a:ea typeface="+mn-ea"/>
                <a:cs typeface="+mn-cs"/>
                <a:sym typeface="Helvetica Neue Medium"/>
              </a:defRPr>
            </a:pPr>
            <a:endParaRPr lang="en-US" sz="1600" noProof="0" dirty="0"/>
          </a:p>
        </p:txBody>
      </p:sp>
      <p:sp>
        <p:nvSpPr>
          <p:cNvPr id="6" name="Rectangle">
            <a:extLst>
              <a:ext uri="{FF2B5EF4-FFF2-40B4-BE49-F238E27FC236}">
                <a16:creationId xmlns:a16="http://schemas.microsoft.com/office/drawing/2014/main" id="{C7B0C08A-E831-D242-B2CE-2DEB004F982F}"/>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cxnSp>
        <p:nvCxnSpPr>
          <p:cNvPr id="7" name="Straight Connector 6">
            <a:extLst>
              <a:ext uri="{FF2B5EF4-FFF2-40B4-BE49-F238E27FC236}">
                <a16:creationId xmlns:a16="http://schemas.microsoft.com/office/drawing/2014/main" id="{105C2191-88F7-4148-96FD-E129F707E038}"/>
              </a:ext>
            </a:extLst>
          </p:cNvPr>
          <p:cNvCxnSpPr/>
          <p:nvPr userDrawn="1"/>
        </p:nvCxnSpPr>
        <p:spPr>
          <a:xfrm>
            <a:off x="6818393" y="999565"/>
            <a:ext cx="0" cy="4858871"/>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0" name="Title Placeholder 1">
            <a:extLst>
              <a:ext uri="{FF2B5EF4-FFF2-40B4-BE49-F238E27FC236}">
                <a16:creationId xmlns:a16="http://schemas.microsoft.com/office/drawing/2014/main" id="{61FB2196-E251-5A40-86F7-6092CEBFA133}"/>
              </a:ext>
            </a:extLst>
          </p:cNvPr>
          <p:cNvSpPr>
            <a:spLocks noGrp="1"/>
          </p:cNvSpPr>
          <p:nvPr>
            <p:ph type="title" hasCustomPrompt="1"/>
          </p:nvPr>
        </p:nvSpPr>
        <p:spPr>
          <a:xfrm>
            <a:off x="635000" y="3135207"/>
            <a:ext cx="5460992" cy="587584"/>
          </a:xfrm>
          <a:prstGeom prst="rect">
            <a:avLst/>
          </a:prstGeom>
        </p:spPr>
        <p:txBody>
          <a:bodyPr vert="horz" lIns="91440" tIns="45720" rIns="91440" bIns="45720" rtlCol="0" anchor="ctr">
            <a:noAutofit/>
          </a:bodyPr>
          <a:lstStyle>
            <a:lvl1pPr algn="r">
              <a:defRPr sz="4800" cap="all" baseline="0"/>
            </a:lvl1pPr>
          </a:lstStyle>
          <a:p>
            <a:r>
              <a:rPr lang="en-US" noProof="0"/>
              <a:t>Title goes here</a:t>
            </a:r>
          </a:p>
        </p:txBody>
      </p:sp>
      <p:sp>
        <p:nvSpPr>
          <p:cNvPr id="12" name="Content Placeholder 3">
            <a:extLst>
              <a:ext uri="{FF2B5EF4-FFF2-40B4-BE49-F238E27FC236}">
                <a16:creationId xmlns:a16="http://schemas.microsoft.com/office/drawing/2014/main" id="{C2FACD1B-0D9C-A547-98A0-D66C341D3D74}"/>
              </a:ext>
            </a:extLst>
          </p:cNvPr>
          <p:cNvSpPr>
            <a:spLocks noGrp="1"/>
          </p:cNvSpPr>
          <p:nvPr>
            <p:ph sz="half" idx="2" hasCustomPrompt="1"/>
          </p:nvPr>
        </p:nvSpPr>
        <p:spPr>
          <a:xfrm>
            <a:off x="7540794" y="831286"/>
            <a:ext cx="4016206" cy="5195425"/>
          </a:xfrm>
        </p:spPr>
        <p:txBody>
          <a:bodyPr anchor="ctr">
            <a:normAutofit/>
          </a:bodyPr>
          <a:lstStyle>
            <a:lvl1pPr marL="342900" indent="-342900">
              <a:buClr>
                <a:schemeClr val="tx1"/>
              </a:buClr>
              <a:buFont typeface="+mj-lt"/>
              <a:buAutoNum type="arabicPeriod"/>
              <a:defRPr sz="1600">
                <a:solidFill>
                  <a:schemeClr val="tx1"/>
                </a:solidFill>
              </a:defRPr>
            </a:lvl1pPr>
            <a:lvl2pPr marL="544068" indent="-342900">
              <a:buClr>
                <a:schemeClr val="tx1"/>
              </a:buClr>
              <a:buFont typeface="+mj-lt"/>
              <a:buAutoNum type="arabicPeriod"/>
              <a:defRPr sz="1400"/>
            </a:lvl2pPr>
            <a:lvl3pPr marL="612648" indent="-228600">
              <a:buClr>
                <a:schemeClr val="tx1"/>
              </a:buClr>
              <a:buFont typeface="+mj-lt"/>
              <a:buAutoNum type="arabicPeriod"/>
              <a:defRPr sz="1100"/>
            </a:lvl3pPr>
            <a:lvl4pPr marL="795528" indent="-228600">
              <a:buClr>
                <a:schemeClr val="tx1"/>
              </a:buClr>
              <a:buFont typeface="+mj-lt"/>
              <a:buAutoNum type="arabicPeriod"/>
              <a:defRPr sz="1100"/>
            </a:lvl4pPr>
            <a:lvl5pPr marL="978408" indent="-228600">
              <a:buClr>
                <a:schemeClr val="tx1"/>
              </a:buClr>
              <a:buFont typeface="+mj-lt"/>
              <a:buAutoNum type="arabicPeriod"/>
              <a:defRPr sz="1100"/>
            </a:lvl5pPr>
          </a:lstStyle>
          <a:p>
            <a:pPr lvl="0"/>
            <a:r>
              <a:rPr lang="en-US" noProof="0"/>
              <a:t>Quote Goes Here</a:t>
            </a:r>
          </a:p>
        </p:txBody>
      </p:sp>
    </p:spTree>
    <p:extLst>
      <p:ext uri="{BB962C8B-B14F-4D97-AF65-F5344CB8AC3E}">
        <p14:creationId xmlns:p14="http://schemas.microsoft.com/office/powerpoint/2010/main" val="418493572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Rectangle">
            <a:extLst>
              <a:ext uri="{FF2B5EF4-FFF2-40B4-BE49-F238E27FC236}">
                <a16:creationId xmlns:a16="http://schemas.microsoft.com/office/drawing/2014/main" id="{1552108B-1F90-0044-A7D4-0956E919F29A}"/>
              </a:ext>
            </a:extLst>
          </p:cNvPr>
          <p:cNvSpPr/>
          <p:nvPr userDrawn="1"/>
        </p:nvSpPr>
        <p:spPr>
          <a:xfrm>
            <a:off x="635000" y="633875"/>
            <a:ext cx="10922000" cy="5590250"/>
          </a:xfrm>
          <a:prstGeom prst="rect">
            <a:avLst/>
          </a:prstGeom>
          <a:solidFill>
            <a:srgbClr val="F6F9FF"/>
          </a:solidFill>
          <a:ln w="12700">
            <a:noFill/>
            <a:miter lim="400000"/>
          </a:ln>
          <a:effectLst>
            <a:outerShdw blurRad="254000" dist="25400" dir="2700000" rotWithShape="0">
              <a:srgbClr val="1F2125">
                <a:alpha val="15000"/>
              </a:srgbClr>
            </a:outerShdw>
          </a:effectLst>
        </p:spPr>
        <p:txBody>
          <a:bodyPr lIns="0" tIns="0" rIns="0" bIns="0" anchor="ctr"/>
          <a:lstStyle/>
          <a:p>
            <a:pPr>
              <a:defRPr sz="3200" b="0">
                <a:solidFill>
                  <a:srgbClr val="E8ECF2"/>
                </a:solidFill>
                <a:latin typeface="+mn-lt"/>
                <a:ea typeface="+mn-ea"/>
                <a:cs typeface="+mn-cs"/>
                <a:sym typeface="Helvetica Neue Medium"/>
              </a:defRPr>
            </a:pPr>
            <a:endParaRPr lang="en-US" sz="1600" noProof="0" dirty="0"/>
          </a:p>
        </p:txBody>
      </p:sp>
      <p:sp>
        <p:nvSpPr>
          <p:cNvPr id="2" name="Title Placeholder 1"/>
          <p:cNvSpPr>
            <a:spLocks noGrp="1"/>
          </p:cNvSpPr>
          <p:nvPr>
            <p:ph type="title"/>
          </p:nvPr>
        </p:nvSpPr>
        <p:spPr>
          <a:xfrm>
            <a:off x="1097280" y="942871"/>
            <a:ext cx="10058400" cy="587584"/>
          </a:xfrm>
          <a:prstGeom prst="rect">
            <a:avLst/>
          </a:prstGeom>
        </p:spPr>
        <p:txBody>
          <a:bodyPr vert="horz" lIns="91440" tIns="45720" rIns="91440" bIns="45720" rtlCol="0" anchor="ctr">
            <a:normAutofit/>
          </a:bodyPr>
          <a:lstStyle/>
          <a:p>
            <a:r>
              <a:rPr lang="en-US" noProof="0"/>
              <a:t>Click to edit Master title style</a:t>
            </a:r>
          </a:p>
        </p:txBody>
      </p:sp>
      <p:sp>
        <p:nvSpPr>
          <p:cNvPr id="3" name="Text Placeholder 2"/>
          <p:cNvSpPr>
            <a:spLocks noGrp="1"/>
          </p:cNvSpPr>
          <p:nvPr>
            <p:ph type="body" idx="1"/>
          </p:nvPr>
        </p:nvSpPr>
        <p:spPr>
          <a:xfrm>
            <a:off x="1097280" y="2108201"/>
            <a:ext cx="10058400" cy="3760891"/>
          </a:xfrm>
          <a:prstGeom prst="rect">
            <a:avLst/>
          </a:prstGeom>
        </p:spPr>
        <p:txBody>
          <a:bodyPr vert="horz" lIns="0" tIns="45720" rIns="0" bIns="45720" rtlCol="0">
            <a:normAutofit/>
          </a:bodyPr>
          <a:lstStyle/>
          <a:p>
            <a:pPr lvl="0"/>
            <a:r>
              <a:rPr lang="en-US" noProof="0"/>
              <a:t>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 name="Date Placeholder 3"/>
          <p:cNvSpPr>
            <a:spLocks noGrp="1"/>
          </p:cNvSpPr>
          <p:nvPr>
            <p:ph type="dt" sz="half" idx="2"/>
          </p:nvPr>
        </p:nvSpPr>
        <p:spPr>
          <a:xfrm>
            <a:off x="8218426" y="6446838"/>
            <a:ext cx="2584850" cy="365125"/>
          </a:xfrm>
          <a:prstGeom prst="rect">
            <a:avLst/>
          </a:prstGeom>
        </p:spPr>
        <p:txBody>
          <a:bodyPr vert="horz" lIns="91440" tIns="45720" rIns="91440" bIns="45720" rtlCol="0" anchor="ctr"/>
          <a:lstStyle>
            <a:lvl1pPr algn="r">
              <a:defRPr sz="900">
                <a:solidFill>
                  <a:srgbClr val="FFFFFF"/>
                </a:solidFill>
              </a:defRPr>
            </a:lvl1pPr>
          </a:lstStyle>
          <a:p>
            <a:fld id="{62D6E202-B606-4609-B914-27C9371A1F6D}" type="datetime1">
              <a:rPr lang="en-US" noProof="0" smtClean="0"/>
              <a:t>4/10/2020</a:t>
            </a:fld>
            <a:endParaRPr lang="en-US" noProof="0" dirty="0"/>
          </a:p>
        </p:txBody>
      </p:sp>
      <p:sp>
        <p:nvSpPr>
          <p:cNvPr id="5" name="Footer Placeholder 4"/>
          <p:cNvSpPr>
            <a:spLocks noGrp="1"/>
          </p:cNvSpPr>
          <p:nvPr>
            <p:ph type="ftr" sz="quarter" idx="3"/>
          </p:nvPr>
        </p:nvSpPr>
        <p:spPr>
          <a:xfrm>
            <a:off x="1097279" y="6446838"/>
            <a:ext cx="6818262" cy="365125"/>
          </a:xfrm>
          <a:prstGeom prst="rect">
            <a:avLst/>
          </a:prstGeom>
        </p:spPr>
        <p:txBody>
          <a:bodyPr vert="horz" lIns="91440" tIns="45720" rIns="91440" bIns="45720" rtlCol="0" anchor="ctr"/>
          <a:lstStyle>
            <a:lvl1pPr algn="l">
              <a:defRPr sz="900" cap="all" baseline="0">
                <a:solidFill>
                  <a:srgbClr val="FFFFFF"/>
                </a:solidFill>
              </a:defRPr>
            </a:lvl1pPr>
          </a:lstStyle>
          <a:p>
            <a:endParaRPr lang="en-US" noProof="0" dirty="0"/>
          </a:p>
        </p:txBody>
      </p:sp>
      <p:sp>
        <p:nvSpPr>
          <p:cNvPr id="6" name="Slide Number Placeholder 5"/>
          <p:cNvSpPr>
            <a:spLocks noGrp="1"/>
          </p:cNvSpPr>
          <p:nvPr>
            <p:ph type="sldNum" sz="quarter" idx="4"/>
          </p:nvPr>
        </p:nvSpPr>
        <p:spPr>
          <a:xfrm>
            <a:off x="10993582" y="6446838"/>
            <a:ext cx="780010" cy="365125"/>
          </a:xfrm>
          <a:prstGeom prst="rect">
            <a:avLst/>
          </a:prstGeom>
        </p:spPr>
        <p:txBody>
          <a:bodyPr vert="horz" lIns="91440" tIns="45720" rIns="91440" bIns="45720" rtlCol="0" anchor="ctr"/>
          <a:lstStyle>
            <a:lvl1pPr algn="l">
              <a:defRPr sz="1050">
                <a:solidFill>
                  <a:srgbClr val="FFFFFF"/>
                </a:solidFill>
              </a:defRPr>
            </a:lvl1pPr>
          </a:lstStyle>
          <a:p>
            <a:fld id="{3A98EE3D-8CD1-4C3F-BD1C-C98C9596463C}" type="slidenum">
              <a:rPr lang="en-US" noProof="0" smtClean="0"/>
              <a:t>‹#›</a:t>
            </a:fld>
            <a:endParaRPr lang="en-US" noProof="0" dirty="0"/>
          </a:p>
        </p:txBody>
      </p:sp>
    </p:spTree>
    <p:extLst>
      <p:ext uri="{BB962C8B-B14F-4D97-AF65-F5344CB8AC3E}">
        <p14:creationId xmlns:p14="http://schemas.microsoft.com/office/powerpoint/2010/main" val="1394360962"/>
      </p:ext>
    </p:extLst>
  </p:cSld>
  <p:clrMap bg1="lt1" tx1="dk1" bg2="lt2" tx2="dk2" accent1="accent1" accent2="accent2" accent3="accent3" accent4="accent4" accent5="accent5" accent6="accent6" hlink="hlink" folHlink="folHlink"/>
  <p:sldLayoutIdLst>
    <p:sldLayoutId id="2147483674" r:id="rId1"/>
    <p:sldLayoutId id="2147483693" r:id="rId2"/>
    <p:sldLayoutId id="2147483675" r:id="rId3"/>
    <p:sldLayoutId id="2147483684" r:id="rId4"/>
    <p:sldLayoutId id="2147483678" r:id="rId5"/>
    <p:sldLayoutId id="2147483688" r:id="rId6"/>
    <p:sldLayoutId id="2147483679" r:id="rId7"/>
    <p:sldLayoutId id="2147483692" r:id="rId8"/>
    <p:sldLayoutId id="2147483691" r:id="rId9"/>
    <p:sldLayoutId id="2147483690" r:id="rId10"/>
    <p:sldLayoutId id="2147483689" r:id="rId11"/>
    <p:sldLayoutId id="2147483683" r:id="rId12"/>
  </p:sldLayoutIdLst>
  <p:hf sldNum="0" hdr="0" ftr="0" dt="0"/>
  <p:txStyles>
    <p:titleStyle>
      <a:lvl1pPr algn="l" defTabSz="914400" rtl="0" eaLnBrk="1" latinLnBrk="0" hangingPunct="1">
        <a:lnSpc>
          <a:spcPct val="90000"/>
        </a:lnSpc>
        <a:spcBef>
          <a:spcPct val="0"/>
        </a:spcBef>
        <a:buNone/>
        <a:defRPr sz="2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10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100000"/>
        </a:lnSpc>
        <a:spcBef>
          <a:spcPts val="200"/>
        </a:spcBef>
        <a:spcAft>
          <a:spcPts val="400"/>
        </a:spcAft>
        <a:buClrTx/>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100000"/>
        </a:lnSpc>
        <a:spcBef>
          <a:spcPts val="200"/>
        </a:spcBef>
        <a:spcAft>
          <a:spcPts val="400"/>
        </a:spcAft>
        <a:buClrTx/>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100000"/>
        </a:lnSpc>
        <a:spcBef>
          <a:spcPts val="200"/>
        </a:spcBef>
        <a:spcAft>
          <a:spcPts val="400"/>
        </a:spcAft>
        <a:buClrTx/>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100000"/>
        </a:lnSpc>
        <a:spcBef>
          <a:spcPts val="200"/>
        </a:spcBef>
        <a:spcAft>
          <a:spcPts val="400"/>
        </a:spcAft>
        <a:buClrTx/>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5B7AEFB0-51F2-5449-996C-73382891D2F9}"/>
              </a:ext>
            </a:extLst>
          </p:cNvPr>
          <p:cNvSpPr>
            <a:spLocks noGrp="1"/>
          </p:cNvSpPr>
          <p:nvPr>
            <p:ph type="ctrTitle"/>
          </p:nvPr>
        </p:nvSpPr>
        <p:spPr/>
        <p:txBody>
          <a:bodyPr>
            <a:normAutofit fontScale="90000"/>
          </a:bodyPr>
          <a:lstStyle/>
          <a:p>
            <a:r>
              <a:rPr lang="en-US" dirty="0"/>
              <a:t>Legal and regulatory aspects of governance</a:t>
            </a:r>
          </a:p>
        </p:txBody>
      </p:sp>
      <p:sp>
        <p:nvSpPr>
          <p:cNvPr id="5" name="Subtitle 4">
            <a:extLst>
              <a:ext uri="{FF2B5EF4-FFF2-40B4-BE49-F238E27FC236}">
                <a16:creationId xmlns:a16="http://schemas.microsoft.com/office/drawing/2014/main" id="{B0F6D6CF-8D73-6643-A348-53AAE29FD1C2}"/>
              </a:ext>
            </a:extLst>
          </p:cNvPr>
          <p:cNvSpPr>
            <a:spLocks noGrp="1"/>
          </p:cNvSpPr>
          <p:nvPr>
            <p:ph type="subTitle" idx="1"/>
          </p:nvPr>
        </p:nvSpPr>
        <p:spPr/>
        <p:txBody>
          <a:bodyPr/>
          <a:lstStyle/>
          <a:p>
            <a:r>
              <a:rPr lang="en-US" dirty="0"/>
              <a:t>Chapter 2</a:t>
            </a:r>
          </a:p>
        </p:txBody>
      </p:sp>
    </p:spTree>
    <p:extLst>
      <p:ext uri="{BB962C8B-B14F-4D97-AF65-F5344CB8AC3E}">
        <p14:creationId xmlns:p14="http://schemas.microsoft.com/office/powerpoint/2010/main" val="183336583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Content Placeholder 7">
            <a:extLst>
              <a:ext uri="{FF2B5EF4-FFF2-40B4-BE49-F238E27FC236}">
                <a16:creationId xmlns:a16="http://schemas.microsoft.com/office/drawing/2014/main" id="{37ED724A-599E-4630-8861-885B4BEE2E05}"/>
              </a:ext>
            </a:extLst>
          </p:cNvPr>
          <p:cNvSpPr>
            <a:spLocks noGrp="1"/>
          </p:cNvSpPr>
          <p:nvPr>
            <p:ph idx="1"/>
          </p:nvPr>
        </p:nvSpPr>
        <p:spPr>
          <a:xfrm>
            <a:off x="1097280" y="1530455"/>
            <a:ext cx="10058400" cy="4338637"/>
          </a:xfrm>
        </p:spPr>
        <p:txBody>
          <a:bodyPr>
            <a:noAutofit/>
          </a:bodyPr>
          <a:lstStyle/>
          <a:p>
            <a:r>
              <a:rPr lang="en-US" sz="2200" dirty="0"/>
              <a:t>In the UK, the main item of company legislation is the Companies Act (CA) 2006. This includes</a:t>
            </a:r>
          </a:p>
          <a:p>
            <a:r>
              <a:rPr lang="en-US" sz="2200" dirty="0"/>
              <a:t>regulations relating to:</a:t>
            </a:r>
          </a:p>
          <a:p>
            <a:r>
              <a:rPr lang="en-US" sz="2200" dirty="0"/>
              <a:t>■ the preparation and auditing of annual ﬁnancial statements</a:t>
            </a:r>
          </a:p>
          <a:p>
            <a:r>
              <a:rPr lang="en-US" sz="2200" dirty="0"/>
              <a:t>■ the powers and duties of directors</a:t>
            </a:r>
          </a:p>
          <a:p>
            <a:r>
              <a:rPr lang="en-US" sz="2200" dirty="0"/>
              <a:t>■ other disclosures to shareholders</a:t>
            </a:r>
          </a:p>
          <a:p>
            <a:r>
              <a:rPr lang="en-US" sz="2200" dirty="0"/>
              <a:t>■ the disclosure of information about directors’ remuneration;</a:t>
            </a:r>
          </a:p>
          <a:p>
            <a:r>
              <a:rPr lang="en-US" sz="2200" dirty="0"/>
              <a:t>■ general meetings of companies</a:t>
            </a:r>
          </a:p>
          <a:p>
            <a:r>
              <a:rPr lang="en-US" sz="2200" dirty="0"/>
              <a:t>■ shareholder voting rights at general meetings</a:t>
            </a:r>
          </a:p>
        </p:txBody>
      </p:sp>
      <p:sp>
        <p:nvSpPr>
          <p:cNvPr id="7" name="Title 6">
            <a:extLst>
              <a:ext uri="{FF2B5EF4-FFF2-40B4-BE49-F238E27FC236}">
                <a16:creationId xmlns:a16="http://schemas.microsoft.com/office/drawing/2014/main" id="{CD55A013-13BC-4FB6-9433-1CF89CAADB4A}"/>
              </a:ext>
            </a:extLst>
          </p:cNvPr>
          <p:cNvSpPr>
            <a:spLocks noGrp="1"/>
          </p:cNvSpPr>
          <p:nvPr>
            <p:ph type="title"/>
          </p:nvPr>
        </p:nvSpPr>
        <p:spPr/>
        <p:txBody>
          <a:bodyPr/>
          <a:lstStyle/>
          <a:p>
            <a:r>
              <a:rPr lang="en-US" b="1" dirty="0"/>
              <a:t>1.1 UK company law and governance</a:t>
            </a:r>
            <a:endParaRPr lang="en-US" dirty="0"/>
          </a:p>
        </p:txBody>
      </p:sp>
    </p:spTree>
    <p:extLst>
      <p:ext uri="{BB962C8B-B14F-4D97-AF65-F5344CB8AC3E}">
        <p14:creationId xmlns:p14="http://schemas.microsoft.com/office/powerpoint/2010/main" val="40745805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34BAFDE1-D806-4410-A832-5D15DE7B218C}"/>
              </a:ext>
            </a:extLst>
          </p:cNvPr>
          <p:cNvSpPr>
            <a:spLocks noGrp="1"/>
          </p:cNvSpPr>
          <p:nvPr>
            <p:ph idx="1"/>
          </p:nvPr>
        </p:nvSpPr>
        <p:spPr/>
        <p:txBody>
          <a:bodyPr>
            <a:normAutofit/>
          </a:bodyPr>
          <a:lstStyle/>
          <a:p>
            <a:r>
              <a:rPr lang="en-US" sz="2200" dirty="0"/>
              <a:t>There have been a number of EU Directives relating to company law. </a:t>
            </a:r>
          </a:p>
          <a:p>
            <a:endParaRPr lang="en-US" sz="2200" dirty="0"/>
          </a:p>
          <a:p>
            <a:r>
              <a:rPr lang="en-US" sz="2200" dirty="0"/>
              <a:t>A proposal for a new or amended EU Directive is initiated by the </a:t>
            </a:r>
            <a:r>
              <a:rPr lang="en-US" sz="2200" b="1" dirty="0"/>
              <a:t>European Commission </a:t>
            </a:r>
            <a:r>
              <a:rPr lang="en-US" sz="2200" dirty="0"/>
              <a:t>in Brussels. </a:t>
            </a:r>
          </a:p>
          <a:p>
            <a:endParaRPr lang="en-US" sz="2200" dirty="0"/>
          </a:p>
          <a:p>
            <a:r>
              <a:rPr lang="en-US" sz="2200" dirty="0"/>
              <a:t>Legislation is then agreed by the European Council and the European Parliament in a process known as the ‘co decision procedure’.</a:t>
            </a:r>
          </a:p>
        </p:txBody>
      </p:sp>
      <p:sp>
        <p:nvSpPr>
          <p:cNvPr id="3" name="Title 2">
            <a:extLst>
              <a:ext uri="{FF2B5EF4-FFF2-40B4-BE49-F238E27FC236}">
                <a16:creationId xmlns:a16="http://schemas.microsoft.com/office/drawing/2014/main" id="{1906CF05-24BD-403E-9C23-F48D2E9DB9B8}"/>
              </a:ext>
            </a:extLst>
          </p:cNvPr>
          <p:cNvSpPr>
            <a:spLocks noGrp="1"/>
          </p:cNvSpPr>
          <p:nvPr>
            <p:ph type="title"/>
          </p:nvPr>
        </p:nvSpPr>
        <p:spPr/>
        <p:txBody>
          <a:bodyPr/>
          <a:lstStyle/>
          <a:p>
            <a:endParaRPr lang="en-US"/>
          </a:p>
        </p:txBody>
      </p:sp>
    </p:spTree>
    <p:extLst>
      <p:ext uri="{BB962C8B-B14F-4D97-AF65-F5344CB8AC3E}">
        <p14:creationId xmlns:p14="http://schemas.microsoft.com/office/powerpoint/2010/main" val="407544930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4627303D-B9F1-4D81-94D0-D55B34CC867D}"/>
              </a:ext>
            </a:extLst>
          </p:cNvPr>
          <p:cNvSpPr>
            <a:spLocks noGrp="1"/>
          </p:cNvSpPr>
          <p:nvPr>
            <p:ph idx="1"/>
          </p:nvPr>
        </p:nvSpPr>
        <p:spPr>
          <a:xfrm>
            <a:off x="1097280" y="850233"/>
            <a:ext cx="10058400" cy="5018860"/>
          </a:xfrm>
        </p:spPr>
        <p:txBody>
          <a:bodyPr>
            <a:normAutofit lnSpcReduction="10000"/>
          </a:bodyPr>
          <a:lstStyle/>
          <a:p>
            <a:r>
              <a:rPr lang="en-US" sz="2200" dirty="0"/>
              <a:t>EU Directives on company law have included a requirement for companies to publish an annual business review and, for companies whose shares are traded on a regulated exchange, there have been:</a:t>
            </a:r>
          </a:p>
          <a:p>
            <a:r>
              <a:rPr lang="en-US" sz="2200" dirty="0"/>
              <a:t>■■ a Shareholder Rights Directive;</a:t>
            </a:r>
          </a:p>
          <a:p>
            <a:endParaRPr lang="en-US" sz="2200" dirty="0"/>
          </a:p>
          <a:p>
            <a:r>
              <a:rPr lang="en-US" sz="2200" dirty="0"/>
              <a:t>■■ requirements to publish an annual corporate governance statement;</a:t>
            </a:r>
          </a:p>
          <a:p>
            <a:endParaRPr lang="en-US" sz="2200" dirty="0"/>
          </a:p>
          <a:p>
            <a:r>
              <a:rPr lang="en-US" sz="2200" dirty="0"/>
              <a:t>■■ requirements to have an audit committee; and</a:t>
            </a:r>
          </a:p>
          <a:p>
            <a:endParaRPr lang="en-US" sz="2200" dirty="0"/>
          </a:p>
          <a:p>
            <a:r>
              <a:rPr lang="en-US" sz="2200" dirty="0"/>
              <a:t>■■ requirements to introduce measures that provide for the independence and ethical conduct of their external auditors.</a:t>
            </a:r>
          </a:p>
        </p:txBody>
      </p:sp>
    </p:spTree>
    <p:extLst>
      <p:ext uri="{BB962C8B-B14F-4D97-AF65-F5344CB8AC3E}">
        <p14:creationId xmlns:p14="http://schemas.microsoft.com/office/powerpoint/2010/main" val="156731322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D78C0D02-F292-43DD-8767-63331FE1E672}"/>
              </a:ext>
            </a:extLst>
          </p:cNvPr>
          <p:cNvSpPr>
            <a:spLocks noGrp="1"/>
          </p:cNvSpPr>
          <p:nvPr>
            <p:ph idx="1"/>
          </p:nvPr>
        </p:nvSpPr>
        <p:spPr>
          <a:xfrm>
            <a:off x="1097280" y="1530455"/>
            <a:ext cx="10058400" cy="4338637"/>
          </a:xfrm>
        </p:spPr>
        <p:txBody>
          <a:bodyPr>
            <a:normAutofit/>
          </a:bodyPr>
          <a:lstStyle/>
          <a:p>
            <a:r>
              <a:rPr lang="en-US" sz="2200" dirty="0"/>
              <a:t>Countries with regulated stock markets and markets for other ﬁnancial products and services need legislation to regulate the conduct of participants in the markets. </a:t>
            </a:r>
          </a:p>
          <a:p>
            <a:endParaRPr lang="en-US" sz="2200" dirty="0"/>
          </a:p>
          <a:p>
            <a:r>
              <a:rPr lang="en-US" sz="2200" dirty="0"/>
              <a:t>Financial markets should be regulated in order to give investors conﬁdence to invest. </a:t>
            </a:r>
          </a:p>
          <a:p>
            <a:endParaRPr lang="en-US" sz="2200" dirty="0"/>
          </a:p>
          <a:p>
            <a:r>
              <a:rPr lang="en-US" sz="2200" dirty="0"/>
              <a:t>Customers are important stakeholders in banks, and some elements of ﬁnancial services legislation are intended to provide consumer protection.</a:t>
            </a:r>
          </a:p>
        </p:txBody>
      </p:sp>
      <p:sp>
        <p:nvSpPr>
          <p:cNvPr id="3" name="Title 2">
            <a:extLst>
              <a:ext uri="{FF2B5EF4-FFF2-40B4-BE49-F238E27FC236}">
                <a16:creationId xmlns:a16="http://schemas.microsoft.com/office/drawing/2014/main" id="{5F7ECF39-0BC4-4F1E-A01F-3B73AB78822F}"/>
              </a:ext>
            </a:extLst>
          </p:cNvPr>
          <p:cNvSpPr>
            <a:spLocks noGrp="1"/>
          </p:cNvSpPr>
          <p:nvPr>
            <p:ph type="title"/>
          </p:nvPr>
        </p:nvSpPr>
        <p:spPr/>
        <p:txBody>
          <a:bodyPr/>
          <a:lstStyle/>
          <a:p>
            <a:r>
              <a:rPr lang="en-US" b="1" dirty="0"/>
              <a:t>1.2 Governance, the law and ﬁnancial services</a:t>
            </a:r>
            <a:endParaRPr lang="en-US" dirty="0"/>
          </a:p>
        </p:txBody>
      </p:sp>
    </p:spTree>
    <p:extLst>
      <p:ext uri="{BB962C8B-B14F-4D97-AF65-F5344CB8AC3E}">
        <p14:creationId xmlns:p14="http://schemas.microsoft.com/office/powerpoint/2010/main" val="163218692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295CEFF6-80DE-4BBE-A41D-7C967C2E1F18}"/>
              </a:ext>
            </a:extLst>
          </p:cNvPr>
          <p:cNvSpPr>
            <a:spLocks noGrp="1"/>
          </p:cNvSpPr>
          <p:nvPr>
            <p:ph idx="1"/>
          </p:nvPr>
        </p:nvSpPr>
        <p:spPr>
          <a:xfrm>
            <a:off x="1097280" y="1732547"/>
            <a:ext cx="10058400" cy="4136545"/>
          </a:xfrm>
        </p:spPr>
        <p:txBody>
          <a:bodyPr>
            <a:normAutofit lnSpcReduction="10000"/>
          </a:bodyPr>
          <a:lstStyle/>
          <a:p>
            <a:r>
              <a:rPr lang="en-US" sz="2200" dirty="0"/>
              <a:t>Companies become insolvent for reasons unconnected with corporate governance. </a:t>
            </a:r>
          </a:p>
          <a:p>
            <a:endParaRPr lang="en-US" sz="2200" dirty="0"/>
          </a:p>
          <a:p>
            <a:r>
              <a:rPr lang="en-US" sz="2200" dirty="0"/>
              <a:t>The directors of a company may allow it to continue in business when they are aware that it is insolvent and will be unable to pay its creditors or employees. </a:t>
            </a:r>
          </a:p>
          <a:p>
            <a:endParaRPr lang="en-US" sz="2200" dirty="0"/>
          </a:p>
          <a:p>
            <a:r>
              <a:rPr lang="en-US" sz="2200" dirty="0">
                <a:solidFill>
                  <a:srgbClr val="C00000"/>
                </a:solidFill>
              </a:rPr>
              <a:t>In the UK, CA2006 includes provisions that make fraudulent trading a criminal offence and the Insolvency Act 1986 makes wrongful trading a civil offence.</a:t>
            </a:r>
          </a:p>
        </p:txBody>
      </p:sp>
      <p:sp>
        <p:nvSpPr>
          <p:cNvPr id="3" name="Title 2">
            <a:extLst>
              <a:ext uri="{FF2B5EF4-FFF2-40B4-BE49-F238E27FC236}">
                <a16:creationId xmlns:a16="http://schemas.microsoft.com/office/drawing/2014/main" id="{79924C5A-9EC7-4912-A87A-23C15C92A049}"/>
              </a:ext>
            </a:extLst>
          </p:cNvPr>
          <p:cNvSpPr>
            <a:spLocks noGrp="1"/>
          </p:cNvSpPr>
          <p:nvPr>
            <p:ph type="title"/>
          </p:nvPr>
        </p:nvSpPr>
        <p:spPr/>
        <p:txBody>
          <a:bodyPr>
            <a:normAutofit/>
          </a:bodyPr>
          <a:lstStyle/>
          <a:p>
            <a:r>
              <a:rPr lang="en-US" b="1" dirty="0"/>
              <a:t>1.3 Insolvency law and governance</a:t>
            </a:r>
            <a:endParaRPr lang="en-US" dirty="0"/>
          </a:p>
        </p:txBody>
      </p:sp>
    </p:spTree>
    <p:extLst>
      <p:ext uri="{BB962C8B-B14F-4D97-AF65-F5344CB8AC3E}">
        <p14:creationId xmlns:p14="http://schemas.microsoft.com/office/powerpoint/2010/main" val="261693994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E6D147CA-0BF3-49E2-BF54-63530AF81192}"/>
              </a:ext>
            </a:extLst>
          </p:cNvPr>
          <p:cNvSpPr>
            <a:spLocks noGrp="1"/>
          </p:cNvSpPr>
          <p:nvPr>
            <p:ph idx="1"/>
          </p:nvPr>
        </p:nvSpPr>
        <p:spPr/>
        <p:txBody>
          <a:bodyPr>
            <a:normAutofit/>
          </a:bodyPr>
          <a:lstStyle/>
          <a:p>
            <a:r>
              <a:rPr lang="en-US" dirty="0"/>
              <a:t>Some aspects of ‘bad’ corporate governance practice are illegal.</a:t>
            </a:r>
          </a:p>
          <a:p>
            <a:r>
              <a:rPr lang="en-US" dirty="0"/>
              <a:t>■ Directors and other individuals may possess price-sensitive ‘inside’ knowledge about a company to buy or sell shares in the company with the intention of making a proﬁt (or avoiding a loss). </a:t>
            </a:r>
          </a:p>
          <a:p>
            <a:r>
              <a:rPr lang="en-US" dirty="0"/>
              <a:t>■ </a:t>
            </a:r>
            <a:r>
              <a:rPr lang="en-US" b="1" dirty="0"/>
              <a:t>Insider dealing </a:t>
            </a:r>
          </a:p>
          <a:p>
            <a:r>
              <a:rPr lang="en-US" dirty="0">
                <a:solidFill>
                  <a:srgbClr val="C00000"/>
                </a:solidFill>
              </a:rPr>
              <a:t>In the UK, insider dealing is a criminal offence under Part V of the Criminal Justice Act 1993.</a:t>
            </a:r>
          </a:p>
          <a:p>
            <a:r>
              <a:rPr lang="en-US" dirty="0"/>
              <a:t>■ </a:t>
            </a:r>
            <a:r>
              <a:rPr lang="en-US" b="1" dirty="0"/>
              <a:t>Money laundering </a:t>
            </a:r>
            <a:r>
              <a:rPr lang="en-US" dirty="0"/>
              <a:t>is the process of disguising the source of money that has been obtained from serious crime or terrorism. </a:t>
            </a:r>
          </a:p>
        </p:txBody>
      </p:sp>
      <p:sp>
        <p:nvSpPr>
          <p:cNvPr id="3" name="Title 2">
            <a:extLst>
              <a:ext uri="{FF2B5EF4-FFF2-40B4-BE49-F238E27FC236}">
                <a16:creationId xmlns:a16="http://schemas.microsoft.com/office/drawing/2014/main" id="{FF1E6E0D-1326-4777-BA66-D99BA90E15CB}"/>
              </a:ext>
            </a:extLst>
          </p:cNvPr>
          <p:cNvSpPr>
            <a:spLocks noGrp="1"/>
          </p:cNvSpPr>
          <p:nvPr>
            <p:ph type="title"/>
          </p:nvPr>
        </p:nvSpPr>
        <p:spPr/>
        <p:txBody>
          <a:bodyPr>
            <a:normAutofit/>
          </a:bodyPr>
          <a:lstStyle/>
          <a:p>
            <a:r>
              <a:rPr lang="en-US" b="1" dirty="0"/>
              <a:t>1.4 Criminal law and governance</a:t>
            </a:r>
            <a:endParaRPr lang="en-US" dirty="0"/>
          </a:p>
        </p:txBody>
      </p:sp>
    </p:spTree>
    <p:extLst>
      <p:ext uri="{BB962C8B-B14F-4D97-AF65-F5344CB8AC3E}">
        <p14:creationId xmlns:p14="http://schemas.microsoft.com/office/powerpoint/2010/main" val="169956485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1A520CCA-C7F4-4B67-BD96-C798A8922D48}"/>
              </a:ext>
            </a:extLst>
          </p:cNvPr>
          <p:cNvSpPr>
            <a:spLocks noGrp="1"/>
          </p:cNvSpPr>
          <p:nvPr>
            <p:ph type="title"/>
          </p:nvPr>
        </p:nvSpPr>
        <p:spPr>
          <a:xfrm>
            <a:off x="1066800" y="1552470"/>
            <a:ext cx="10058400" cy="3388497"/>
          </a:xfrm>
        </p:spPr>
        <p:txBody>
          <a:bodyPr>
            <a:normAutofit/>
          </a:bodyPr>
          <a:lstStyle/>
          <a:p>
            <a:pPr algn="ctr"/>
            <a:r>
              <a:rPr lang="en-US" u="sng" dirty="0">
                <a:solidFill>
                  <a:srgbClr val="C00000"/>
                </a:solidFill>
              </a:rPr>
              <a:t>TEST yourself</a:t>
            </a:r>
            <a:br>
              <a:rPr lang="en-US" dirty="0">
                <a:solidFill>
                  <a:srgbClr val="C00000"/>
                </a:solidFill>
              </a:rPr>
            </a:br>
            <a:br>
              <a:rPr lang="en-US" dirty="0">
                <a:solidFill>
                  <a:srgbClr val="C00000"/>
                </a:solidFill>
              </a:rPr>
            </a:br>
            <a:r>
              <a:rPr lang="en-US" dirty="0">
                <a:solidFill>
                  <a:srgbClr val="C00000"/>
                </a:solidFill>
              </a:rPr>
              <a:t>What is the relevance of the law on insider dealing to corporate governance?</a:t>
            </a:r>
          </a:p>
        </p:txBody>
      </p:sp>
    </p:spTree>
    <p:extLst>
      <p:ext uri="{BB962C8B-B14F-4D97-AF65-F5344CB8AC3E}">
        <p14:creationId xmlns:p14="http://schemas.microsoft.com/office/powerpoint/2010/main" val="390697245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a:extLst>
              <a:ext uri="{FF2B5EF4-FFF2-40B4-BE49-F238E27FC236}">
                <a16:creationId xmlns:a16="http://schemas.microsoft.com/office/drawing/2014/main" id="{ACC86ACC-6691-4AB1-BAA2-DC4E01AC08B9}"/>
              </a:ext>
            </a:extLst>
          </p:cNvPr>
          <p:cNvGraphicFramePr>
            <a:graphicFrameLocks noGrp="1"/>
          </p:cNvGraphicFramePr>
          <p:nvPr>
            <p:ph idx="1"/>
            <p:extLst>
              <p:ext uri="{D42A27DB-BD31-4B8C-83A1-F6EECF244321}">
                <p14:modId xmlns:p14="http://schemas.microsoft.com/office/powerpoint/2010/main" val="1742335004"/>
              </p:ext>
            </p:extLst>
          </p:nvPr>
        </p:nvGraphicFramePr>
        <p:xfrm>
          <a:off x="786062" y="2108199"/>
          <a:ext cx="10369619" cy="2880895"/>
        </p:xfrm>
        <a:graphic>
          <a:graphicData uri="http://schemas.openxmlformats.org/drawingml/2006/table">
            <a:tbl>
              <a:tblPr firstRow="1" bandRow="1">
                <a:tableStyleId>{93296810-A885-4BE3-A3E7-6D5BEEA58F35}</a:tableStyleId>
              </a:tblPr>
              <a:tblGrid>
                <a:gridCol w="2170501">
                  <a:extLst>
                    <a:ext uri="{9D8B030D-6E8A-4147-A177-3AD203B41FA5}">
                      <a16:colId xmlns:a16="http://schemas.microsoft.com/office/drawing/2014/main" val="2848105743"/>
                    </a:ext>
                  </a:extLst>
                </a:gridCol>
                <a:gridCol w="1977346">
                  <a:extLst>
                    <a:ext uri="{9D8B030D-6E8A-4147-A177-3AD203B41FA5}">
                      <a16:colId xmlns:a16="http://schemas.microsoft.com/office/drawing/2014/main" val="2925697202"/>
                    </a:ext>
                  </a:extLst>
                </a:gridCol>
                <a:gridCol w="2073924">
                  <a:extLst>
                    <a:ext uri="{9D8B030D-6E8A-4147-A177-3AD203B41FA5}">
                      <a16:colId xmlns:a16="http://schemas.microsoft.com/office/drawing/2014/main" val="3418417163"/>
                    </a:ext>
                  </a:extLst>
                </a:gridCol>
                <a:gridCol w="2073924">
                  <a:extLst>
                    <a:ext uri="{9D8B030D-6E8A-4147-A177-3AD203B41FA5}">
                      <a16:colId xmlns:a16="http://schemas.microsoft.com/office/drawing/2014/main" val="74473506"/>
                    </a:ext>
                  </a:extLst>
                </a:gridCol>
                <a:gridCol w="2073924">
                  <a:extLst>
                    <a:ext uri="{9D8B030D-6E8A-4147-A177-3AD203B41FA5}">
                      <a16:colId xmlns:a16="http://schemas.microsoft.com/office/drawing/2014/main" val="4086109128"/>
                    </a:ext>
                  </a:extLst>
                </a:gridCol>
              </a:tblGrid>
              <a:tr h="582563">
                <a:tc>
                  <a:txBody>
                    <a:bodyPr/>
                    <a:lstStyle/>
                    <a:p>
                      <a:r>
                        <a:rPr lang="en-US" dirty="0"/>
                        <a:t>1947</a:t>
                      </a:r>
                    </a:p>
                  </a:txBody>
                  <a:tcPr/>
                </a:tc>
                <a:tc>
                  <a:txBody>
                    <a:bodyPr/>
                    <a:lstStyle/>
                    <a:p>
                      <a:r>
                        <a:rPr lang="en-US" dirty="0"/>
                        <a:t>1949</a:t>
                      </a:r>
                    </a:p>
                  </a:txBody>
                  <a:tcPr/>
                </a:tc>
                <a:tc>
                  <a:txBody>
                    <a:bodyPr/>
                    <a:lstStyle/>
                    <a:p>
                      <a:r>
                        <a:rPr lang="en-US" dirty="0"/>
                        <a:t>1972</a:t>
                      </a:r>
                    </a:p>
                  </a:txBody>
                  <a:tcPr/>
                </a:tc>
                <a:tc>
                  <a:txBody>
                    <a:bodyPr/>
                    <a:lstStyle/>
                    <a:p>
                      <a:r>
                        <a:rPr lang="en-US" dirty="0"/>
                        <a:t>1973</a:t>
                      </a:r>
                    </a:p>
                  </a:txBody>
                  <a:tcPr/>
                </a:tc>
                <a:tc>
                  <a:txBody>
                    <a:bodyPr/>
                    <a:lstStyle/>
                    <a:p>
                      <a:r>
                        <a:rPr lang="en-US" dirty="0"/>
                        <a:t>1979</a:t>
                      </a:r>
                    </a:p>
                  </a:txBody>
                  <a:tcPr/>
                </a:tc>
                <a:extLst>
                  <a:ext uri="{0D108BD9-81ED-4DB2-BD59-A6C34878D82A}">
                    <a16:rowId xmlns:a16="http://schemas.microsoft.com/office/drawing/2014/main" val="440410226"/>
                  </a:ext>
                </a:extLst>
              </a:tr>
              <a:tr h="2298332">
                <a:tc>
                  <a:txBody>
                    <a:bodyPr/>
                    <a:lstStyle/>
                    <a:p>
                      <a:r>
                        <a:rPr lang="en-US" sz="2200" dirty="0"/>
                        <a:t>Adopted the companies law </a:t>
                      </a:r>
                    </a:p>
                  </a:txBody>
                  <a:tcPr/>
                </a:tc>
                <a:tc>
                  <a:txBody>
                    <a:bodyPr/>
                    <a:lstStyle/>
                    <a:p>
                      <a:r>
                        <a:rPr lang="en-US" sz="2200" dirty="0"/>
                        <a:t>Ordinance Oder</a:t>
                      </a:r>
                    </a:p>
                  </a:txBody>
                  <a:tcPr/>
                </a:tc>
                <a:tc>
                  <a:txBody>
                    <a:bodyPr/>
                    <a:lstStyle/>
                    <a:p>
                      <a:r>
                        <a:rPr lang="en-US" sz="2200" b="0" i="0" u="none" strike="noStrike" kern="1200" baseline="0" dirty="0">
                          <a:solidFill>
                            <a:schemeClr val="dk1"/>
                          </a:solidFill>
                          <a:latin typeface="+mn-lt"/>
                          <a:ea typeface="+mn-ea"/>
                          <a:cs typeface="+mn-cs"/>
                        </a:rPr>
                        <a:t>the President's Order No. 2 </a:t>
                      </a:r>
                      <a:endParaRPr lang="en-US" sz="2200" dirty="0"/>
                    </a:p>
                  </a:txBody>
                  <a:tcPr/>
                </a:tc>
                <a:tc>
                  <a:txBody>
                    <a:bodyPr/>
                    <a:lstStyle/>
                    <a:p>
                      <a:r>
                        <a:rPr lang="en-US" sz="1800" b="0" i="0" u="none" strike="noStrike" kern="1200" baseline="0" dirty="0">
                          <a:solidFill>
                            <a:schemeClr val="dk1"/>
                          </a:solidFill>
                          <a:latin typeface="+mn-lt"/>
                          <a:ea typeface="+mn-ea"/>
                          <a:cs typeface="+mn-cs"/>
                        </a:rPr>
                        <a:t>the Companies (Amendment) Act </a:t>
                      </a:r>
                      <a:endParaRPr lang="en-US" dirty="0"/>
                    </a:p>
                  </a:txBody>
                  <a:tcPr/>
                </a:tc>
                <a:tc>
                  <a:txBody>
                    <a:bodyPr/>
                    <a:lstStyle/>
                    <a:p>
                      <a:r>
                        <a:rPr lang="en-US" sz="1800" b="0" i="0" u="none" strike="noStrike" kern="1200" baseline="0" dirty="0">
                          <a:solidFill>
                            <a:schemeClr val="dk1"/>
                          </a:solidFill>
                          <a:latin typeface="+mn-lt"/>
                          <a:ea typeface="+mn-ea"/>
                          <a:cs typeface="+mn-cs"/>
                        </a:rPr>
                        <a:t>he Companies (Amendment) Ordinance LXII of 1979. </a:t>
                      </a:r>
                      <a:endParaRPr lang="en-US" dirty="0"/>
                    </a:p>
                  </a:txBody>
                  <a:tcPr/>
                </a:tc>
                <a:extLst>
                  <a:ext uri="{0D108BD9-81ED-4DB2-BD59-A6C34878D82A}">
                    <a16:rowId xmlns:a16="http://schemas.microsoft.com/office/drawing/2014/main" val="2145224611"/>
                  </a:ext>
                </a:extLst>
              </a:tr>
            </a:tbl>
          </a:graphicData>
        </a:graphic>
      </p:graphicFrame>
      <p:sp>
        <p:nvSpPr>
          <p:cNvPr id="3" name="Title 2">
            <a:extLst>
              <a:ext uri="{FF2B5EF4-FFF2-40B4-BE49-F238E27FC236}">
                <a16:creationId xmlns:a16="http://schemas.microsoft.com/office/drawing/2014/main" id="{CF75A0B5-56F3-4B59-8B95-DA3503799CF9}"/>
              </a:ext>
            </a:extLst>
          </p:cNvPr>
          <p:cNvSpPr>
            <a:spLocks noGrp="1"/>
          </p:cNvSpPr>
          <p:nvPr>
            <p:ph type="title"/>
          </p:nvPr>
        </p:nvSpPr>
        <p:spPr/>
        <p:txBody>
          <a:bodyPr/>
          <a:lstStyle/>
          <a:p>
            <a:r>
              <a:rPr lang="en-US" dirty="0"/>
              <a:t>2. </a:t>
            </a:r>
            <a:r>
              <a:rPr lang="en-US" b="1" dirty="0"/>
              <a:t>Legal Frame for Companies in Pakistan - timeline</a:t>
            </a:r>
            <a:endParaRPr lang="en-US" dirty="0"/>
          </a:p>
        </p:txBody>
      </p:sp>
    </p:spTree>
    <p:extLst>
      <p:ext uri="{BB962C8B-B14F-4D97-AF65-F5344CB8AC3E}">
        <p14:creationId xmlns:p14="http://schemas.microsoft.com/office/powerpoint/2010/main" val="45515769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F5111146-0D97-4D02-BF40-79CFBC298A3D}"/>
              </a:ext>
            </a:extLst>
          </p:cNvPr>
          <p:cNvSpPr>
            <a:spLocks noGrp="1"/>
          </p:cNvSpPr>
          <p:nvPr>
            <p:ph idx="1"/>
          </p:nvPr>
        </p:nvSpPr>
        <p:spPr>
          <a:xfrm>
            <a:off x="1097280" y="1530455"/>
            <a:ext cx="10058400" cy="4338637"/>
          </a:xfrm>
        </p:spPr>
        <p:txBody>
          <a:bodyPr>
            <a:normAutofit/>
          </a:bodyPr>
          <a:lstStyle/>
          <a:p>
            <a:r>
              <a:rPr lang="en-US" sz="2200" dirty="0"/>
              <a:t>Companies Ordinance 1984 was first corporate law of Pakistan and more than thirty years have passed. </a:t>
            </a:r>
          </a:p>
          <a:p>
            <a:r>
              <a:rPr lang="en-US" sz="2200" dirty="0"/>
              <a:t>This period was enough and economy of Pakistan was significantly changed. </a:t>
            </a:r>
          </a:p>
          <a:p>
            <a:r>
              <a:rPr lang="en-US" sz="2200" dirty="0"/>
              <a:t>This amended dynamics of economy was demanding new and improved version of corporate law. </a:t>
            </a:r>
          </a:p>
          <a:p>
            <a:r>
              <a:rPr lang="en-US" sz="2200" dirty="0"/>
              <a:t>Keeping this in view, the regulator i.e. SECP started working on new companies’ law. </a:t>
            </a:r>
          </a:p>
          <a:p>
            <a:r>
              <a:rPr lang="en-US" sz="2200" dirty="0"/>
              <a:t>At last, Companies Law 2017 was enacted on May 31, 2017. </a:t>
            </a:r>
          </a:p>
        </p:txBody>
      </p:sp>
      <p:sp>
        <p:nvSpPr>
          <p:cNvPr id="3" name="Title 2">
            <a:extLst>
              <a:ext uri="{FF2B5EF4-FFF2-40B4-BE49-F238E27FC236}">
                <a16:creationId xmlns:a16="http://schemas.microsoft.com/office/drawing/2014/main" id="{761B8497-0E84-41E4-8573-963FDB652783}"/>
              </a:ext>
            </a:extLst>
          </p:cNvPr>
          <p:cNvSpPr>
            <a:spLocks noGrp="1"/>
          </p:cNvSpPr>
          <p:nvPr>
            <p:ph type="title"/>
          </p:nvPr>
        </p:nvSpPr>
        <p:spPr/>
        <p:txBody>
          <a:bodyPr>
            <a:normAutofit/>
          </a:bodyPr>
          <a:lstStyle/>
          <a:p>
            <a:r>
              <a:rPr lang="en-US" b="1" dirty="0"/>
              <a:t>Companies Act 2017 </a:t>
            </a:r>
            <a:endParaRPr lang="en-US" dirty="0"/>
          </a:p>
        </p:txBody>
      </p:sp>
    </p:spTree>
    <p:extLst>
      <p:ext uri="{BB962C8B-B14F-4D97-AF65-F5344CB8AC3E}">
        <p14:creationId xmlns:p14="http://schemas.microsoft.com/office/powerpoint/2010/main" val="339066440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17BFBE2C-5E8F-4498-8A59-5757C4660822}"/>
              </a:ext>
            </a:extLst>
          </p:cNvPr>
          <p:cNvSpPr>
            <a:spLocks noGrp="1"/>
          </p:cNvSpPr>
          <p:nvPr>
            <p:ph idx="1"/>
          </p:nvPr>
        </p:nvSpPr>
        <p:spPr/>
        <p:txBody>
          <a:bodyPr>
            <a:normAutofit/>
          </a:bodyPr>
          <a:lstStyle/>
          <a:p>
            <a:r>
              <a:rPr lang="en-US" sz="2200" dirty="0"/>
              <a:t>The law applied to all public companies in the USA and also to all non-US companies that had shares or debt securities registered with the SEC.</a:t>
            </a:r>
          </a:p>
          <a:p>
            <a:endParaRPr lang="en-US" sz="2200" dirty="0"/>
          </a:p>
          <a:p>
            <a:r>
              <a:rPr lang="en-US" sz="2200" dirty="0"/>
              <a:t>CEOs and CFOs were made personally liable for the accuracy of the ﬁnancial statements of their company</a:t>
            </a:r>
          </a:p>
          <a:p>
            <a:endParaRPr lang="en-US" sz="2200" dirty="0"/>
          </a:p>
          <a:p>
            <a:r>
              <a:rPr lang="en-US" sz="2200" dirty="0"/>
              <a:t>New rules on ﬁnancial reporting were introduced including a requirement to publish an internal audit report with the annual ﬁnancial statements.</a:t>
            </a:r>
          </a:p>
        </p:txBody>
      </p:sp>
      <p:sp>
        <p:nvSpPr>
          <p:cNvPr id="3" name="Title 2">
            <a:extLst>
              <a:ext uri="{FF2B5EF4-FFF2-40B4-BE49-F238E27FC236}">
                <a16:creationId xmlns:a16="http://schemas.microsoft.com/office/drawing/2014/main" id="{824B211E-2544-4FFA-AED4-4D687C739CC6}"/>
              </a:ext>
            </a:extLst>
          </p:cNvPr>
          <p:cNvSpPr>
            <a:spLocks noGrp="1"/>
          </p:cNvSpPr>
          <p:nvPr>
            <p:ph type="title"/>
          </p:nvPr>
        </p:nvSpPr>
        <p:spPr/>
        <p:txBody>
          <a:bodyPr/>
          <a:lstStyle/>
          <a:p>
            <a:r>
              <a:rPr lang="en-US" dirty="0"/>
              <a:t>3 The USA and the Sarbanes-Oxley Act (SOX) 2002</a:t>
            </a:r>
          </a:p>
        </p:txBody>
      </p:sp>
    </p:spTree>
    <p:extLst>
      <p:ext uri="{BB962C8B-B14F-4D97-AF65-F5344CB8AC3E}">
        <p14:creationId xmlns:p14="http://schemas.microsoft.com/office/powerpoint/2010/main" val="90853182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6A179245-34DB-45F1-B01B-E9A6DDAF04B8}"/>
              </a:ext>
            </a:extLst>
          </p:cNvPr>
          <p:cNvSpPr>
            <a:spLocks noGrp="1"/>
          </p:cNvSpPr>
          <p:nvPr>
            <p:ph idx="1"/>
          </p:nvPr>
        </p:nvSpPr>
        <p:spPr>
          <a:xfrm>
            <a:off x="802105" y="1530455"/>
            <a:ext cx="10651957" cy="4338637"/>
          </a:xfrm>
        </p:spPr>
        <p:txBody>
          <a:bodyPr>
            <a:noAutofit/>
          </a:bodyPr>
          <a:lstStyle/>
          <a:p>
            <a:pPr>
              <a:buFont typeface="Wingdings" panose="05000000000000000000" pitchFamily="2" charset="2"/>
              <a:buChar char="Ø"/>
            </a:pPr>
            <a:r>
              <a:rPr lang="en-US" sz="2200" dirty="0"/>
              <a:t>Governance is concerned with the way in which companies are led.</a:t>
            </a:r>
          </a:p>
          <a:p>
            <a:pPr>
              <a:buFont typeface="Wingdings" panose="05000000000000000000" pitchFamily="2" charset="2"/>
              <a:buChar char="Ø"/>
            </a:pPr>
            <a:endParaRPr lang="en-US" sz="2200" dirty="0"/>
          </a:p>
          <a:p>
            <a:pPr>
              <a:buFont typeface="Wingdings" panose="05000000000000000000" pitchFamily="2" charset="2"/>
              <a:buChar char="Ø"/>
            </a:pPr>
            <a:r>
              <a:rPr lang="en-US" sz="2200" dirty="0"/>
              <a:t>Some aspects of governance practice should be regulated by law </a:t>
            </a:r>
          </a:p>
          <a:p>
            <a:pPr>
              <a:buFont typeface="Wingdings" panose="05000000000000000000" pitchFamily="2" charset="2"/>
              <a:buChar char="Ø"/>
            </a:pPr>
            <a:endParaRPr lang="en-US" sz="2200" dirty="0"/>
          </a:p>
          <a:p>
            <a:pPr>
              <a:buFont typeface="Wingdings" panose="05000000000000000000" pitchFamily="2" charset="2"/>
              <a:buChar char="Ø"/>
            </a:pPr>
            <a:r>
              <a:rPr lang="en-US" sz="2200" dirty="0"/>
              <a:t>companies should be required to comply with ‘best practice’. </a:t>
            </a:r>
          </a:p>
          <a:p>
            <a:pPr>
              <a:buFont typeface="Wingdings" panose="05000000000000000000" pitchFamily="2" charset="2"/>
              <a:buChar char="Ø"/>
            </a:pPr>
            <a:endParaRPr lang="en-US" sz="2200" dirty="0"/>
          </a:p>
          <a:p>
            <a:pPr>
              <a:buFont typeface="Wingdings" panose="05000000000000000000" pitchFamily="2" charset="2"/>
              <a:buChar char="Ø"/>
            </a:pPr>
            <a:r>
              <a:rPr lang="en-US" sz="2200" dirty="0"/>
              <a:t>Regulations on corporate governance may be found in:</a:t>
            </a:r>
          </a:p>
          <a:p>
            <a:pPr algn="ctr"/>
            <a:r>
              <a:rPr lang="en-US" sz="2200" dirty="0"/>
              <a:t>■ company law;  ■ laws regulating financial markets and financial services;</a:t>
            </a:r>
          </a:p>
          <a:p>
            <a:pPr algn="ctr"/>
            <a:r>
              <a:rPr lang="en-US" sz="2200" dirty="0"/>
              <a:t>■ insolvency law;      ■ laws on money laundering and insider dealing.</a:t>
            </a:r>
          </a:p>
        </p:txBody>
      </p:sp>
      <p:sp>
        <p:nvSpPr>
          <p:cNvPr id="3" name="Title 2">
            <a:extLst>
              <a:ext uri="{FF2B5EF4-FFF2-40B4-BE49-F238E27FC236}">
                <a16:creationId xmlns:a16="http://schemas.microsoft.com/office/drawing/2014/main" id="{DD0DB51F-AE19-438D-88D9-8B7EB0562C18}"/>
              </a:ext>
            </a:extLst>
          </p:cNvPr>
          <p:cNvSpPr>
            <a:spLocks noGrp="1"/>
          </p:cNvSpPr>
          <p:nvPr>
            <p:ph type="title"/>
          </p:nvPr>
        </p:nvSpPr>
        <p:spPr/>
        <p:txBody>
          <a:bodyPr/>
          <a:lstStyle/>
          <a:p>
            <a:r>
              <a:rPr lang="en-US" dirty="0"/>
              <a:t>1. governance and the law</a:t>
            </a:r>
          </a:p>
        </p:txBody>
      </p:sp>
    </p:spTree>
    <p:extLst>
      <p:ext uri="{BB962C8B-B14F-4D97-AF65-F5344CB8AC3E}">
        <p14:creationId xmlns:p14="http://schemas.microsoft.com/office/powerpoint/2010/main" val="28136466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08CC58DF-2329-40D9-A8A0-BB55BBCCFC71}"/>
              </a:ext>
            </a:extLst>
          </p:cNvPr>
          <p:cNvSpPr>
            <a:spLocks noGrp="1"/>
          </p:cNvSpPr>
          <p:nvPr>
            <p:ph idx="1"/>
          </p:nvPr>
        </p:nvSpPr>
        <p:spPr/>
        <p:txBody>
          <a:bodyPr>
            <a:normAutofit/>
          </a:bodyPr>
          <a:lstStyle/>
          <a:p>
            <a:r>
              <a:rPr lang="en-US" sz="2200" dirty="0"/>
              <a:t>With the enactment of SOX, the USA was considered to have adopted a rules-based approach to corporate governance, different from the ‘principles-based’ approach in most other countries.</a:t>
            </a:r>
          </a:p>
        </p:txBody>
      </p:sp>
      <p:sp>
        <p:nvSpPr>
          <p:cNvPr id="3" name="Title 2">
            <a:extLst>
              <a:ext uri="{FF2B5EF4-FFF2-40B4-BE49-F238E27FC236}">
                <a16:creationId xmlns:a16="http://schemas.microsoft.com/office/drawing/2014/main" id="{7E205F65-1E08-4F41-B410-591C9E9C4E9A}"/>
              </a:ext>
            </a:extLst>
          </p:cNvPr>
          <p:cNvSpPr>
            <a:spLocks noGrp="1"/>
          </p:cNvSpPr>
          <p:nvPr>
            <p:ph type="title"/>
          </p:nvPr>
        </p:nvSpPr>
        <p:spPr/>
        <p:txBody>
          <a:bodyPr/>
          <a:lstStyle/>
          <a:p>
            <a:endParaRPr lang="en-US"/>
          </a:p>
        </p:txBody>
      </p:sp>
    </p:spTree>
    <p:extLst>
      <p:ext uri="{BB962C8B-B14F-4D97-AF65-F5344CB8AC3E}">
        <p14:creationId xmlns:p14="http://schemas.microsoft.com/office/powerpoint/2010/main" val="125287183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382E6606-7998-4057-9B82-941CE05E3074}"/>
              </a:ext>
            </a:extLst>
          </p:cNvPr>
          <p:cNvSpPr>
            <a:spLocks noGrp="1"/>
          </p:cNvSpPr>
          <p:nvPr>
            <p:ph idx="1"/>
          </p:nvPr>
        </p:nvSpPr>
        <p:spPr/>
        <p:txBody>
          <a:bodyPr>
            <a:normAutofit/>
          </a:bodyPr>
          <a:lstStyle/>
          <a:p>
            <a:r>
              <a:rPr lang="en-US" sz="2200" dirty="0"/>
              <a:t>In many countries there are voluntary codes of corporate governance, based mainly on principles of good governance rather than detailed and speciﬁc rules. </a:t>
            </a:r>
          </a:p>
          <a:p>
            <a:endParaRPr lang="en-US" sz="2200" dirty="0"/>
          </a:p>
          <a:p>
            <a:r>
              <a:rPr lang="en-US" sz="2200" dirty="0"/>
              <a:t>Each of these approaches to governance – compulsory regulation and voluntary best practice – has limitations and advantages.</a:t>
            </a:r>
          </a:p>
        </p:txBody>
      </p:sp>
      <p:sp>
        <p:nvSpPr>
          <p:cNvPr id="3" name="Title 2">
            <a:extLst>
              <a:ext uri="{FF2B5EF4-FFF2-40B4-BE49-F238E27FC236}">
                <a16:creationId xmlns:a16="http://schemas.microsoft.com/office/drawing/2014/main" id="{CE731DA7-499C-4F71-9169-3D8909C724FB}"/>
              </a:ext>
            </a:extLst>
          </p:cNvPr>
          <p:cNvSpPr>
            <a:spLocks noGrp="1"/>
          </p:cNvSpPr>
          <p:nvPr>
            <p:ph type="title"/>
          </p:nvPr>
        </p:nvSpPr>
        <p:spPr/>
        <p:txBody>
          <a:bodyPr>
            <a:normAutofit fontScale="90000"/>
          </a:bodyPr>
          <a:lstStyle/>
          <a:p>
            <a:r>
              <a:rPr lang="en-US" dirty="0"/>
              <a:t>4 Compulsory regulation and voluntary best practice</a:t>
            </a:r>
          </a:p>
        </p:txBody>
      </p:sp>
    </p:spTree>
    <p:extLst>
      <p:ext uri="{BB962C8B-B14F-4D97-AF65-F5344CB8AC3E}">
        <p14:creationId xmlns:p14="http://schemas.microsoft.com/office/powerpoint/2010/main" val="35477268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47CA7700-41F6-49D3-A2D1-E1BA4100F25A}"/>
              </a:ext>
            </a:extLst>
          </p:cNvPr>
          <p:cNvSpPr>
            <a:spLocks noGrp="1"/>
          </p:cNvSpPr>
          <p:nvPr>
            <p:ph idx="1"/>
          </p:nvPr>
        </p:nvSpPr>
        <p:spPr>
          <a:xfrm>
            <a:off x="1097280" y="2590799"/>
            <a:ext cx="10058400" cy="3278293"/>
          </a:xfrm>
        </p:spPr>
        <p:txBody>
          <a:bodyPr>
            <a:normAutofit/>
          </a:bodyPr>
          <a:lstStyle/>
          <a:p>
            <a:r>
              <a:rPr lang="en-US" sz="2200" dirty="0"/>
              <a:t>1. There are areas of business where laws are essential to protect the interests of shareholders, employees and other stakeholders in companies.</a:t>
            </a:r>
          </a:p>
          <a:p>
            <a:r>
              <a:rPr lang="en-US" sz="2200" dirty="0">
                <a:solidFill>
                  <a:srgbClr val="C00000"/>
                </a:solidFill>
              </a:rPr>
              <a:t>For example, employment laws are needed to give protection to employees against unfair treatment by employers.</a:t>
            </a:r>
          </a:p>
          <a:p>
            <a:endParaRPr lang="en-US" sz="2200" dirty="0">
              <a:solidFill>
                <a:srgbClr val="C00000"/>
              </a:solidFill>
            </a:endParaRPr>
          </a:p>
        </p:txBody>
      </p:sp>
      <p:sp>
        <p:nvSpPr>
          <p:cNvPr id="3" name="Title 2">
            <a:extLst>
              <a:ext uri="{FF2B5EF4-FFF2-40B4-BE49-F238E27FC236}">
                <a16:creationId xmlns:a16="http://schemas.microsoft.com/office/drawing/2014/main" id="{FDFCA245-875D-4D6F-90A6-7765DDD1F404}"/>
              </a:ext>
            </a:extLst>
          </p:cNvPr>
          <p:cNvSpPr>
            <a:spLocks noGrp="1"/>
          </p:cNvSpPr>
          <p:nvPr>
            <p:ph type="title"/>
          </p:nvPr>
        </p:nvSpPr>
        <p:spPr>
          <a:xfrm>
            <a:off x="1097280" y="1293391"/>
            <a:ext cx="10058400" cy="587584"/>
          </a:xfrm>
        </p:spPr>
        <p:txBody>
          <a:bodyPr>
            <a:normAutofit fontScale="90000"/>
          </a:bodyPr>
          <a:lstStyle/>
          <a:p>
            <a:r>
              <a:rPr lang="en-US" dirty="0"/>
              <a:t>There are </a:t>
            </a:r>
            <a:r>
              <a:rPr lang="en-US" b="1" dirty="0"/>
              <a:t>several advantages with compulsory regulation of corporate governance </a:t>
            </a:r>
            <a:r>
              <a:rPr lang="en-US" dirty="0"/>
              <a:t>issues.</a:t>
            </a:r>
          </a:p>
        </p:txBody>
      </p:sp>
    </p:spTree>
    <p:extLst>
      <p:ext uri="{BB962C8B-B14F-4D97-AF65-F5344CB8AC3E}">
        <p14:creationId xmlns:p14="http://schemas.microsoft.com/office/powerpoint/2010/main" val="56260139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DEF3273B-DE7D-45E6-AACA-CCF576CF6DF8}"/>
              </a:ext>
            </a:extLst>
          </p:cNvPr>
          <p:cNvSpPr>
            <a:spLocks noGrp="1"/>
          </p:cNvSpPr>
          <p:nvPr>
            <p:ph idx="1"/>
          </p:nvPr>
        </p:nvSpPr>
        <p:spPr>
          <a:xfrm>
            <a:off x="1097280" y="2108201"/>
            <a:ext cx="10058400" cy="2799079"/>
          </a:xfrm>
        </p:spPr>
        <p:txBody>
          <a:bodyPr/>
          <a:lstStyle/>
          <a:p>
            <a:r>
              <a:rPr lang="en-US" dirty="0"/>
              <a:t>2. Best practice in corporate governance has some connection with ethical business practice. Some aspects of corporate behavior may be considered unethical but legal.</a:t>
            </a:r>
          </a:p>
          <a:p>
            <a:r>
              <a:rPr lang="en-US" dirty="0">
                <a:solidFill>
                  <a:srgbClr val="C00000"/>
                </a:solidFill>
              </a:rPr>
              <a:t>For example, Bribery </a:t>
            </a:r>
          </a:p>
          <a:p>
            <a:endParaRPr lang="en-US" dirty="0"/>
          </a:p>
        </p:txBody>
      </p:sp>
      <p:sp>
        <p:nvSpPr>
          <p:cNvPr id="3" name="Title 2">
            <a:extLst>
              <a:ext uri="{FF2B5EF4-FFF2-40B4-BE49-F238E27FC236}">
                <a16:creationId xmlns:a16="http://schemas.microsoft.com/office/drawing/2014/main" id="{9ECE95F3-D543-4EF2-BE6F-3BB1F8AA5D85}"/>
              </a:ext>
            </a:extLst>
          </p:cNvPr>
          <p:cNvSpPr>
            <a:spLocks noGrp="1"/>
          </p:cNvSpPr>
          <p:nvPr>
            <p:ph type="title"/>
          </p:nvPr>
        </p:nvSpPr>
        <p:spPr/>
        <p:txBody>
          <a:bodyPr/>
          <a:lstStyle/>
          <a:p>
            <a:endParaRPr lang="en-US"/>
          </a:p>
        </p:txBody>
      </p:sp>
    </p:spTree>
    <p:extLst>
      <p:ext uri="{BB962C8B-B14F-4D97-AF65-F5344CB8AC3E}">
        <p14:creationId xmlns:p14="http://schemas.microsoft.com/office/powerpoint/2010/main" val="322016053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5C5DEFFE-5792-40FF-82E9-D12324405C7F}"/>
              </a:ext>
            </a:extLst>
          </p:cNvPr>
          <p:cNvSpPr>
            <a:spLocks noGrp="1"/>
          </p:cNvSpPr>
          <p:nvPr>
            <p:ph idx="1"/>
          </p:nvPr>
        </p:nvSpPr>
        <p:spPr>
          <a:xfrm>
            <a:off x="1097280" y="990600"/>
            <a:ext cx="10058400" cy="4878493"/>
          </a:xfrm>
        </p:spPr>
        <p:txBody>
          <a:bodyPr>
            <a:normAutofit/>
          </a:bodyPr>
          <a:lstStyle/>
          <a:p>
            <a:r>
              <a:rPr lang="en-US" sz="2200" dirty="0"/>
              <a:t>3. Regulation may be needed to address public concerns and maintain public confidence in the capitalist system.</a:t>
            </a:r>
          </a:p>
          <a:p>
            <a:endParaRPr lang="en-US" sz="2200" dirty="0"/>
          </a:p>
          <a:p>
            <a:r>
              <a:rPr lang="en-US" sz="2200" dirty="0">
                <a:solidFill>
                  <a:srgbClr val="C00000"/>
                </a:solidFill>
              </a:rPr>
              <a:t>For example, The SOX was a response to public outrage against the many corporate scandals that emerged after the collapse of Enron. </a:t>
            </a:r>
          </a:p>
          <a:p>
            <a:endParaRPr lang="en-US" sz="2200" dirty="0">
              <a:solidFill>
                <a:srgbClr val="C00000"/>
              </a:solidFill>
            </a:endParaRPr>
          </a:p>
          <a:p>
            <a:r>
              <a:rPr lang="en-US" sz="2200" dirty="0">
                <a:solidFill>
                  <a:srgbClr val="C00000"/>
                </a:solidFill>
              </a:rPr>
              <a:t>Public fury against the banks following the financial crisis in 2007–2008 prompted demands for legislative action that would affect the governance of banks.</a:t>
            </a:r>
          </a:p>
        </p:txBody>
      </p:sp>
    </p:spTree>
    <p:extLst>
      <p:ext uri="{BB962C8B-B14F-4D97-AF65-F5344CB8AC3E}">
        <p14:creationId xmlns:p14="http://schemas.microsoft.com/office/powerpoint/2010/main" val="164024220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060D65FF-79B9-4EF0-AF5F-BC78BAA93BD6}"/>
              </a:ext>
            </a:extLst>
          </p:cNvPr>
          <p:cNvSpPr>
            <a:spLocks noGrp="1"/>
          </p:cNvSpPr>
          <p:nvPr>
            <p:ph idx="1"/>
          </p:nvPr>
        </p:nvSpPr>
        <p:spPr>
          <a:xfrm>
            <a:off x="1097280" y="1981201"/>
            <a:ext cx="10058400" cy="3887892"/>
          </a:xfrm>
        </p:spPr>
        <p:txBody>
          <a:bodyPr>
            <a:normAutofit fontScale="92500" lnSpcReduction="20000"/>
          </a:bodyPr>
          <a:lstStyle/>
          <a:p>
            <a:r>
              <a:rPr lang="en-US" sz="2200" dirty="0"/>
              <a:t>1. It is difficult to devise a set of rules that should apply to all companies in all circumstances. </a:t>
            </a:r>
          </a:p>
          <a:p>
            <a:endParaRPr lang="en-US" sz="2200" dirty="0"/>
          </a:p>
          <a:p>
            <a:r>
              <a:rPr lang="en-US" sz="2200" dirty="0"/>
              <a:t>Rules that are appropriate for one company might not be appropriate for another company whose circumstances are very different.</a:t>
            </a:r>
          </a:p>
          <a:p>
            <a:endParaRPr lang="en-US" sz="2200" dirty="0"/>
          </a:p>
          <a:p>
            <a:r>
              <a:rPr lang="en-US" sz="2200" dirty="0"/>
              <a:t>2. The biggest concerns about corporate governance practice apply to large stock market companies with large numbers of shareholders. </a:t>
            </a:r>
          </a:p>
          <a:p>
            <a:endParaRPr lang="en-US" sz="2200" dirty="0"/>
          </a:p>
          <a:p>
            <a:r>
              <a:rPr lang="en-US" sz="2200" dirty="0"/>
              <a:t>Governance is less of a problem in small companies.</a:t>
            </a:r>
          </a:p>
        </p:txBody>
      </p:sp>
      <p:sp>
        <p:nvSpPr>
          <p:cNvPr id="3" name="Title 2">
            <a:extLst>
              <a:ext uri="{FF2B5EF4-FFF2-40B4-BE49-F238E27FC236}">
                <a16:creationId xmlns:a16="http://schemas.microsoft.com/office/drawing/2014/main" id="{6644850A-380B-4D8D-A3E0-4DBE4B4FCCB1}"/>
              </a:ext>
            </a:extLst>
          </p:cNvPr>
          <p:cNvSpPr>
            <a:spLocks noGrp="1"/>
          </p:cNvSpPr>
          <p:nvPr>
            <p:ph type="title"/>
          </p:nvPr>
        </p:nvSpPr>
        <p:spPr>
          <a:xfrm>
            <a:off x="1097280" y="942870"/>
            <a:ext cx="10058400" cy="840209"/>
          </a:xfrm>
        </p:spPr>
        <p:txBody>
          <a:bodyPr>
            <a:normAutofit fontScale="90000"/>
          </a:bodyPr>
          <a:lstStyle/>
          <a:p>
            <a:r>
              <a:rPr lang="en-US" dirty="0"/>
              <a:t>There are </a:t>
            </a:r>
            <a:r>
              <a:rPr lang="en-US" b="1" dirty="0"/>
              <a:t>arguments in favor of voluntary corporate governance </a:t>
            </a:r>
            <a:r>
              <a:rPr lang="en-US" dirty="0"/>
              <a:t>systems.</a:t>
            </a:r>
          </a:p>
        </p:txBody>
      </p:sp>
    </p:spTree>
    <p:extLst>
      <p:ext uri="{BB962C8B-B14F-4D97-AF65-F5344CB8AC3E}">
        <p14:creationId xmlns:p14="http://schemas.microsoft.com/office/powerpoint/2010/main" val="302175324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1E3B6263-E561-49CB-9282-2A7E2E2B7309}"/>
              </a:ext>
            </a:extLst>
          </p:cNvPr>
          <p:cNvSpPr>
            <a:spLocks noGrp="1"/>
          </p:cNvSpPr>
          <p:nvPr>
            <p:ph type="title"/>
          </p:nvPr>
        </p:nvSpPr>
        <p:spPr/>
        <p:txBody>
          <a:bodyPr/>
          <a:lstStyle/>
          <a:p>
            <a:r>
              <a:rPr lang="en-US" dirty="0">
                <a:solidFill>
                  <a:srgbClr val="C00000"/>
                </a:solidFill>
              </a:rPr>
              <a:t>Test yourself </a:t>
            </a:r>
          </a:p>
        </p:txBody>
      </p:sp>
      <p:sp>
        <p:nvSpPr>
          <p:cNvPr id="5" name="Content Placeholder 4">
            <a:extLst>
              <a:ext uri="{FF2B5EF4-FFF2-40B4-BE49-F238E27FC236}">
                <a16:creationId xmlns:a16="http://schemas.microsoft.com/office/drawing/2014/main" id="{CA78614F-3D0E-46D2-9293-626BA02AA09F}"/>
              </a:ext>
            </a:extLst>
          </p:cNvPr>
          <p:cNvSpPr>
            <a:spLocks noGrp="1"/>
          </p:cNvSpPr>
          <p:nvPr>
            <p:ph sz="half" idx="2"/>
          </p:nvPr>
        </p:nvSpPr>
        <p:spPr/>
        <p:txBody>
          <a:bodyPr>
            <a:normAutofit/>
          </a:bodyPr>
          <a:lstStyle/>
          <a:p>
            <a:r>
              <a:rPr lang="en-US" sz="2200" dirty="0">
                <a:solidFill>
                  <a:srgbClr val="C00000"/>
                </a:solidFill>
              </a:rPr>
              <a:t>Explain the disadvantages of a rules-based approach to corporate governance, compared with a principles-based approach.</a:t>
            </a:r>
          </a:p>
        </p:txBody>
      </p:sp>
    </p:spTree>
    <p:extLst>
      <p:ext uri="{BB962C8B-B14F-4D97-AF65-F5344CB8AC3E}">
        <p14:creationId xmlns:p14="http://schemas.microsoft.com/office/powerpoint/2010/main" val="347503248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FFEDC014-D526-4C28-B909-676729547600}"/>
              </a:ext>
            </a:extLst>
          </p:cNvPr>
          <p:cNvSpPr>
            <a:spLocks noGrp="1"/>
          </p:cNvSpPr>
          <p:nvPr>
            <p:ph idx="1"/>
          </p:nvPr>
        </p:nvSpPr>
        <p:spPr>
          <a:xfrm>
            <a:off x="1097280" y="1530455"/>
            <a:ext cx="10058400" cy="4338637"/>
          </a:xfrm>
        </p:spPr>
        <p:txBody>
          <a:bodyPr>
            <a:noAutofit/>
          </a:bodyPr>
          <a:lstStyle/>
          <a:p>
            <a:r>
              <a:rPr lang="en-US" sz="2200" dirty="0"/>
              <a:t>■■ Corporate governance practices are guided partly by laws and regulations, and partly by voluntary adoption of codes of practice.</a:t>
            </a:r>
          </a:p>
          <a:p>
            <a:endParaRPr lang="en-US" sz="2200" dirty="0"/>
          </a:p>
          <a:p>
            <a:r>
              <a:rPr lang="en-US" sz="2200" dirty="0"/>
              <a:t>■■ In many countries, including the UK, certain aspects of corporate governance are covered by the law.</a:t>
            </a:r>
          </a:p>
          <a:p>
            <a:endParaRPr lang="en-US" sz="2200" dirty="0"/>
          </a:p>
          <a:p>
            <a:r>
              <a:rPr lang="en-US" sz="2200" dirty="0"/>
              <a:t>These include parts of companies’ legislation and laws on corporate insolvency, insider dealing and money laundering.</a:t>
            </a:r>
          </a:p>
        </p:txBody>
      </p:sp>
      <p:sp>
        <p:nvSpPr>
          <p:cNvPr id="3" name="Title 2">
            <a:extLst>
              <a:ext uri="{FF2B5EF4-FFF2-40B4-BE49-F238E27FC236}">
                <a16:creationId xmlns:a16="http://schemas.microsoft.com/office/drawing/2014/main" id="{1AD92B94-4316-444A-A21F-8BE08DF3637A}"/>
              </a:ext>
            </a:extLst>
          </p:cNvPr>
          <p:cNvSpPr>
            <a:spLocks noGrp="1"/>
          </p:cNvSpPr>
          <p:nvPr>
            <p:ph type="title"/>
          </p:nvPr>
        </p:nvSpPr>
        <p:spPr/>
        <p:txBody>
          <a:bodyPr>
            <a:normAutofit/>
          </a:bodyPr>
          <a:lstStyle/>
          <a:p>
            <a:r>
              <a:rPr lang="en-US" dirty="0"/>
              <a:t>chapter summary</a:t>
            </a:r>
          </a:p>
        </p:txBody>
      </p:sp>
    </p:spTree>
    <p:extLst>
      <p:ext uri="{BB962C8B-B14F-4D97-AF65-F5344CB8AC3E}">
        <p14:creationId xmlns:p14="http://schemas.microsoft.com/office/powerpoint/2010/main" val="2545116947"/>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081FFB3C-530E-4A34-B02C-DB9E8C268257}"/>
              </a:ext>
            </a:extLst>
          </p:cNvPr>
          <p:cNvSpPr>
            <a:spLocks noGrp="1"/>
          </p:cNvSpPr>
          <p:nvPr>
            <p:ph idx="1"/>
          </p:nvPr>
        </p:nvSpPr>
        <p:spPr/>
        <p:txBody>
          <a:bodyPr/>
          <a:lstStyle/>
          <a:p>
            <a:r>
              <a:rPr lang="en-US" dirty="0"/>
              <a:t>■■ The UK has a voluntary system of corporate governance, but this voluntary system is enforced in UK listed companies (including foreign companies with a premium listing in the UK) by regulations in the UK Listing Rules and the DTR.</a:t>
            </a:r>
          </a:p>
          <a:p>
            <a:endParaRPr lang="en-US" dirty="0"/>
          </a:p>
          <a:p>
            <a:r>
              <a:rPr lang="en-US" dirty="0"/>
              <a:t>■■ The USA has a system of corporate governance based more on compliance with regulations, originating with SOX in 2002.</a:t>
            </a:r>
          </a:p>
          <a:p>
            <a:endParaRPr lang="en-US" dirty="0"/>
          </a:p>
        </p:txBody>
      </p:sp>
      <p:sp>
        <p:nvSpPr>
          <p:cNvPr id="3" name="Title 2">
            <a:extLst>
              <a:ext uri="{FF2B5EF4-FFF2-40B4-BE49-F238E27FC236}">
                <a16:creationId xmlns:a16="http://schemas.microsoft.com/office/drawing/2014/main" id="{35468ABA-60EA-4F9A-BA38-5D97887AA2E1}"/>
              </a:ext>
            </a:extLst>
          </p:cNvPr>
          <p:cNvSpPr>
            <a:spLocks noGrp="1"/>
          </p:cNvSpPr>
          <p:nvPr>
            <p:ph type="title"/>
          </p:nvPr>
        </p:nvSpPr>
        <p:spPr/>
        <p:txBody>
          <a:bodyPr/>
          <a:lstStyle/>
          <a:p>
            <a:endParaRPr lang="en-US"/>
          </a:p>
        </p:txBody>
      </p:sp>
    </p:spTree>
    <p:extLst>
      <p:ext uri="{BB962C8B-B14F-4D97-AF65-F5344CB8AC3E}">
        <p14:creationId xmlns:p14="http://schemas.microsoft.com/office/powerpoint/2010/main" val="19524674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Content Placeholder 5">
            <a:extLst>
              <a:ext uri="{FF2B5EF4-FFF2-40B4-BE49-F238E27FC236}">
                <a16:creationId xmlns:a16="http://schemas.microsoft.com/office/drawing/2014/main" id="{5B0EC812-F652-4E1B-BB11-74A55FD1BD34}"/>
              </a:ext>
            </a:extLst>
          </p:cNvPr>
          <p:cNvSpPr>
            <a:spLocks noGrp="1"/>
          </p:cNvSpPr>
          <p:nvPr>
            <p:ph sz="half" idx="2"/>
          </p:nvPr>
        </p:nvSpPr>
        <p:spPr>
          <a:xfrm>
            <a:off x="1097280" y="994612"/>
            <a:ext cx="4639736" cy="4874484"/>
          </a:xfrm>
        </p:spPr>
        <p:txBody>
          <a:bodyPr>
            <a:normAutofit/>
          </a:bodyPr>
          <a:lstStyle/>
          <a:p>
            <a:pPr>
              <a:buFont typeface="Wingdings" panose="05000000000000000000" pitchFamily="2" charset="2"/>
              <a:buChar char="Ø"/>
            </a:pPr>
            <a:r>
              <a:rPr lang="en-US" sz="2200" dirty="0"/>
              <a:t>The law and corporate governance should not be seen as separate issues. </a:t>
            </a:r>
          </a:p>
          <a:p>
            <a:pPr>
              <a:buFont typeface="Wingdings" panose="05000000000000000000" pitchFamily="2" charset="2"/>
              <a:buChar char="Ø"/>
            </a:pPr>
            <a:endParaRPr lang="en-US" sz="2200" dirty="0"/>
          </a:p>
          <a:p>
            <a:pPr>
              <a:buFont typeface="Wingdings" panose="05000000000000000000" pitchFamily="2" charset="2"/>
              <a:buChar char="Ø"/>
            </a:pPr>
            <a:r>
              <a:rPr lang="en-US" sz="2200" dirty="0"/>
              <a:t>Governance occurs within a framework of the law. </a:t>
            </a:r>
          </a:p>
          <a:p>
            <a:pPr>
              <a:buFont typeface="Wingdings" panose="05000000000000000000" pitchFamily="2" charset="2"/>
              <a:buChar char="Ø"/>
            </a:pPr>
            <a:endParaRPr lang="en-US" sz="2200" dirty="0"/>
          </a:p>
          <a:p>
            <a:pPr>
              <a:buFont typeface="Wingdings" panose="05000000000000000000" pitchFamily="2" charset="2"/>
              <a:buChar char="Ø"/>
            </a:pPr>
            <a:r>
              <a:rPr lang="en-US" sz="2200" dirty="0"/>
              <a:t>This point is made in the King III Report (the South Africa corporate governance code)</a:t>
            </a:r>
          </a:p>
        </p:txBody>
      </p:sp>
      <p:sp>
        <p:nvSpPr>
          <p:cNvPr id="7" name="Text Placeholder 6">
            <a:extLst>
              <a:ext uri="{FF2B5EF4-FFF2-40B4-BE49-F238E27FC236}">
                <a16:creationId xmlns:a16="http://schemas.microsoft.com/office/drawing/2014/main" id="{018E391B-AAB3-4E14-AD9D-58FA71699C56}"/>
              </a:ext>
            </a:extLst>
          </p:cNvPr>
          <p:cNvSpPr>
            <a:spLocks noGrp="1"/>
          </p:cNvSpPr>
          <p:nvPr>
            <p:ph type="body" sz="quarter" idx="3"/>
          </p:nvPr>
        </p:nvSpPr>
        <p:spPr>
          <a:xfrm>
            <a:off x="6515944" y="850232"/>
            <a:ext cx="4639736" cy="874956"/>
          </a:xfrm>
        </p:spPr>
        <p:txBody>
          <a:bodyPr>
            <a:noAutofit/>
          </a:bodyPr>
          <a:lstStyle/>
          <a:p>
            <a:r>
              <a:rPr lang="en-US" sz="2200" dirty="0">
                <a:solidFill>
                  <a:srgbClr val="C00000"/>
                </a:solidFill>
              </a:rPr>
              <a:t>King III Report (the South Africa corporate governance code):</a:t>
            </a:r>
          </a:p>
        </p:txBody>
      </p:sp>
      <p:sp>
        <p:nvSpPr>
          <p:cNvPr id="8" name="Content Placeholder 7">
            <a:extLst>
              <a:ext uri="{FF2B5EF4-FFF2-40B4-BE49-F238E27FC236}">
                <a16:creationId xmlns:a16="http://schemas.microsoft.com/office/drawing/2014/main" id="{E552C06F-9A3D-4BC4-AF3B-DE68B78EEDF3}"/>
              </a:ext>
            </a:extLst>
          </p:cNvPr>
          <p:cNvSpPr>
            <a:spLocks noGrp="1"/>
          </p:cNvSpPr>
          <p:nvPr>
            <p:ph sz="quarter" idx="4"/>
          </p:nvPr>
        </p:nvSpPr>
        <p:spPr>
          <a:xfrm>
            <a:off x="6096000" y="2037347"/>
            <a:ext cx="5245768" cy="3831747"/>
          </a:xfrm>
        </p:spPr>
        <p:txBody>
          <a:bodyPr>
            <a:normAutofit/>
          </a:bodyPr>
          <a:lstStyle/>
          <a:p>
            <a:pPr algn="ctr"/>
            <a:r>
              <a:rPr lang="en-US" sz="2200" dirty="0"/>
              <a:t>‘There is always a link between good governance and compliance with law. Good governance is not something that exists separately from the law and it is entirely inappropriate to unhinge governance from the law. The starting point of any analysis on this topic is the duty of directors and officers to discharge their legal duties.’</a:t>
            </a:r>
          </a:p>
          <a:p>
            <a:endParaRPr lang="en-US" dirty="0"/>
          </a:p>
        </p:txBody>
      </p:sp>
    </p:spTree>
    <p:extLst>
      <p:ext uri="{BB962C8B-B14F-4D97-AF65-F5344CB8AC3E}">
        <p14:creationId xmlns:p14="http://schemas.microsoft.com/office/powerpoint/2010/main" val="18529595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C962145E-CCD9-4F84-A695-68C27767372E}"/>
              </a:ext>
            </a:extLst>
          </p:cNvPr>
          <p:cNvSpPr>
            <a:spLocks noGrp="1"/>
          </p:cNvSpPr>
          <p:nvPr>
            <p:ph type="title"/>
          </p:nvPr>
        </p:nvSpPr>
        <p:spPr/>
        <p:txBody>
          <a:bodyPr/>
          <a:lstStyle/>
          <a:p>
            <a:r>
              <a:rPr lang="en-US" dirty="0"/>
              <a:t>Rule of law </a:t>
            </a:r>
          </a:p>
        </p:txBody>
      </p:sp>
      <p:sp>
        <p:nvSpPr>
          <p:cNvPr id="8" name="Content Placeholder 7">
            <a:extLst>
              <a:ext uri="{FF2B5EF4-FFF2-40B4-BE49-F238E27FC236}">
                <a16:creationId xmlns:a16="http://schemas.microsoft.com/office/drawing/2014/main" id="{16902383-8438-4617-A189-4EBB26D8EFCB}"/>
              </a:ext>
            </a:extLst>
          </p:cNvPr>
          <p:cNvSpPr>
            <a:spLocks noGrp="1"/>
          </p:cNvSpPr>
          <p:nvPr>
            <p:ph sz="half" idx="2"/>
          </p:nvPr>
        </p:nvSpPr>
        <p:spPr>
          <a:xfrm>
            <a:off x="6864626" y="831286"/>
            <a:ext cx="4692374" cy="5195425"/>
          </a:xfrm>
        </p:spPr>
        <p:txBody>
          <a:bodyPr/>
          <a:lstStyle/>
          <a:p>
            <a:r>
              <a:rPr lang="en-US" dirty="0"/>
              <a:t> </a:t>
            </a:r>
            <a:r>
              <a:rPr lang="en-US" sz="2400" dirty="0"/>
              <a:t>A cornerstone of good governance is adherence to the, that is, the impersonal and impartial application of stable and predictable laws, statutes, rules, and regulations, without regard for social status or political considerations.</a:t>
            </a:r>
          </a:p>
        </p:txBody>
      </p:sp>
    </p:spTree>
    <p:extLst>
      <p:ext uri="{BB962C8B-B14F-4D97-AF65-F5344CB8AC3E}">
        <p14:creationId xmlns:p14="http://schemas.microsoft.com/office/powerpoint/2010/main" val="391783188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310610E7-2139-4246-8000-85748E0AC507}"/>
              </a:ext>
            </a:extLst>
          </p:cNvPr>
          <p:cNvSpPr>
            <a:spLocks noGrp="1"/>
          </p:cNvSpPr>
          <p:nvPr>
            <p:ph type="title"/>
          </p:nvPr>
        </p:nvSpPr>
        <p:spPr/>
        <p:txBody>
          <a:bodyPr/>
          <a:lstStyle/>
          <a:p>
            <a:r>
              <a:rPr lang="en-US" dirty="0"/>
              <a:t>Actors in governance</a:t>
            </a:r>
          </a:p>
        </p:txBody>
      </p:sp>
      <p:sp>
        <p:nvSpPr>
          <p:cNvPr id="5" name="Content Placeholder 4">
            <a:extLst>
              <a:ext uri="{FF2B5EF4-FFF2-40B4-BE49-F238E27FC236}">
                <a16:creationId xmlns:a16="http://schemas.microsoft.com/office/drawing/2014/main" id="{ECB03BBE-D229-4038-BD46-6F7066C5E1B3}"/>
              </a:ext>
            </a:extLst>
          </p:cNvPr>
          <p:cNvSpPr>
            <a:spLocks noGrp="1"/>
          </p:cNvSpPr>
          <p:nvPr>
            <p:ph sz="half" idx="2"/>
          </p:nvPr>
        </p:nvSpPr>
        <p:spPr/>
        <p:txBody>
          <a:bodyPr>
            <a:normAutofit/>
          </a:bodyPr>
          <a:lstStyle/>
          <a:p>
            <a:r>
              <a:rPr lang="en-US" sz="2200" dirty="0"/>
              <a:t>State </a:t>
            </a:r>
          </a:p>
          <a:p>
            <a:r>
              <a:rPr lang="en-US" sz="2200" dirty="0"/>
              <a:t>Civil society</a:t>
            </a:r>
          </a:p>
          <a:p>
            <a:r>
              <a:rPr lang="en-US" sz="2200" dirty="0"/>
              <a:t>market</a:t>
            </a:r>
          </a:p>
        </p:txBody>
      </p:sp>
    </p:spTree>
    <p:extLst>
      <p:ext uri="{BB962C8B-B14F-4D97-AF65-F5344CB8AC3E}">
        <p14:creationId xmlns:p14="http://schemas.microsoft.com/office/powerpoint/2010/main" val="32009527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D29B26-7738-421A-8B4E-F69386A0697D}"/>
              </a:ext>
            </a:extLst>
          </p:cNvPr>
          <p:cNvSpPr>
            <a:spLocks noGrp="1"/>
          </p:cNvSpPr>
          <p:nvPr>
            <p:ph type="title"/>
          </p:nvPr>
        </p:nvSpPr>
        <p:spPr/>
        <p:txBody>
          <a:bodyPr/>
          <a:lstStyle/>
          <a:p>
            <a:r>
              <a:rPr lang="en-US" dirty="0"/>
              <a:t>State</a:t>
            </a:r>
          </a:p>
        </p:txBody>
      </p:sp>
      <p:sp>
        <p:nvSpPr>
          <p:cNvPr id="3" name="Content Placeholder 2">
            <a:extLst>
              <a:ext uri="{FF2B5EF4-FFF2-40B4-BE49-F238E27FC236}">
                <a16:creationId xmlns:a16="http://schemas.microsoft.com/office/drawing/2014/main" id="{E22BF153-F1D8-472C-A9DA-B001BCC2580D}"/>
              </a:ext>
            </a:extLst>
          </p:cNvPr>
          <p:cNvSpPr>
            <a:spLocks noGrp="1"/>
          </p:cNvSpPr>
          <p:nvPr>
            <p:ph sz="half" idx="2"/>
          </p:nvPr>
        </p:nvSpPr>
        <p:spPr/>
        <p:txBody>
          <a:bodyPr>
            <a:normAutofit/>
          </a:bodyPr>
          <a:lstStyle/>
          <a:p>
            <a:r>
              <a:rPr lang="en-US" sz="2000" dirty="0"/>
              <a:t>State is the enabler. </a:t>
            </a:r>
          </a:p>
          <a:p>
            <a:r>
              <a:rPr lang="en-US" sz="2000" dirty="0"/>
              <a:t>To enable is to make changes in the law and incentive structure and to develop local capacity rather than to manage resources or to deliver services directly.</a:t>
            </a:r>
          </a:p>
          <a:p>
            <a:r>
              <a:rPr lang="en-US" sz="2000" dirty="0"/>
              <a:t>Creation of a government which creates an enabling setting within which the people can be more effective in meeting those needs.</a:t>
            </a:r>
          </a:p>
          <a:p>
            <a:endParaRPr lang="en-US" dirty="0"/>
          </a:p>
        </p:txBody>
      </p:sp>
    </p:spTree>
    <p:extLst>
      <p:ext uri="{BB962C8B-B14F-4D97-AF65-F5344CB8AC3E}">
        <p14:creationId xmlns:p14="http://schemas.microsoft.com/office/powerpoint/2010/main" val="406055474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DD0E6B-60F7-436D-A993-A092C0F5E5E5}"/>
              </a:ext>
            </a:extLst>
          </p:cNvPr>
          <p:cNvSpPr>
            <a:spLocks noGrp="1"/>
          </p:cNvSpPr>
          <p:nvPr>
            <p:ph type="title"/>
          </p:nvPr>
        </p:nvSpPr>
        <p:spPr/>
        <p:txBody>
          <a:bodyPr/>
          <a:lstStyle/>
          <a:p>
            <a:r>
              <a:rPr lang="en-US" dirty="0"/>
              <a:t>Civil society</a:t>
            </a:r>
          </a:p>
        </p:txBody>
      </p:sp>
      <p:sp>
        <p:nvSpPr>
          <p:cNvPr id="3" name="Content Placeholder 2">
            <a:extLst>
              <a:ext uri="{FF2B5EF4-FFF2-40B4-BE49-F238E27FC236}">
                <a16:creationId xmlns:a16="http://schemas.microsoft.com/office/drawing/2014/main" id="{FF1099FE-6A94-4F2E-87F6-9E5206F3C685}"/>
              </a:ext>
            </a:extLst>
          </p:cNvPr>
          <p:cNvSpPr>
            <a:spLocks noGrp="1"/>
          </p:cNvSpPr>
          <p:nvPr>
            <p:ph sz="half" idx="2"/>
          </p:nvPr>
        </p:nvSpPr>
        <p:spPr/>
        <p:txBody>
          <a:bodyPr>
            <a:normAutofit/>
          </a:bodyPr>
          <a:lstStyle/>
          <a:p>
            <a:r>
              <a:rPr lang="en-US" sz="2000" dirty="0"/>
              <a:t>Civil Society - consists of the complex of citizens and groups outside government but working in a public arena. </a:t>
            </a:r>
          </a:p>
          <a:p>
            <a:r>
              <a:rPr lang="en-US" sz="2000" dirty="0"/>
              <a:t>Sometimes called non government organizations, or the non profit or voluntary sector. </a:t>
            </a:r>
          </a:p>
          <a:p>
            <a:r>
              <a:rPr lang="en-US" sz="2000" dirty="0"/>
              <a:t>They attempt to represent the interest of the inarticulate and the excluded or marginalized to organize them to raise their voices on social issues and own their issues. </a:t>
            </a:r>
          </a:p>
          <a:p>
            <a:r>
              <a:rPr lang="en-US" sz="2000" dirty="0"/>
              <a:t>They get organized and contest the power of the state to show alternative ways of service provision and policy formulation.</a:t>
            </a:r>
          </a:p>
          <a:p>
            <a:endParaRPr lang="en-US" dirty="0"/>
          </a:p>
        </p:txBody>
      </p:sp>
    </p:spTree>
    <p:extLst>
      <p:ext uri="{BB962C8B-B14F-4D97-AF65-F5344CB8AC3E}">
        <p14:creationId xmlns:p14="http://schemas.microsoft.com/office/powerpoint/2010/main" val="210525346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9DEA5217-E621-40C8-AADE-B44F7FA54C55}"/>
              </a:ext>
            </a:extLst>
          </p:cNvPr>
          <p:cNvSpPr>
            <a:spLocks noGrp="1"/>
          </p:cNvSpPr>
          <p:nvPr>
            <p:ph sz="half" idx="2"/>
          </p:nvPr>
        </p:nvSpPr>
        <p:spPr/>
        <p:txBody>
          <a:bodyPr/>
          <a:lstStyle/>
          <a:p>
            <a:r>
              <a:rPr lang="en-US" dirty="0"/>
              <a:t>NGO’s may engage in the critique of existing government policy and may challenge government by competing with government’s own delivery systems. </a:t>
            </a:r>
          </a:p>
          <a:p>
            <a:r>
              <a:rPr lang="en-US" dirty="0"/>
              <a:t>NGOs may likewise mobilize people to prove themselves eligible to receive government social services</a:t>
            </a:r>
          </a:p>
          <a:p>
            <a:endParaRPr lang="en-US" dirty="0"/>
          </a:p>
        </p:txBody>
      </p:sp>
    </p:spTree>
    <p:extLst>
      <p:ext uri="{BB962C8B-B14F-4D97-AF65-F5344CB8AC3E}">
        <p14:creationId xmlns:p14="http://schemas.microsoft.com/office/powerpoint/2010/main" val="241519250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E4EB25-3883-4C65-B53B-2E2580784F11}"/>
              </a:ext>
            </a:extLst>
          </p:cNvPr>
          <p:cNvSpPr>
            <a:spLocks noGrp="1"/>
          </p:cNvSpPr>
          <p:nvPr>
            <p:ph type="title"/>
          </p:nvPr>
        </p:nvSpPr>
        <p:spPr/>
        <p:txBody>
          <a:bodyPr/>
          <a:lstStyle/>
          <a:p>
            <a:r>
              <a:rPr lang="en-US" dirty="0"/>
              <a:t>Market</a:t>
            </a:r>
          </a:p>
        </p:txBody>
      </p:sp>
      <p:sp>
        <p:nvSpPr>
          <p:cNvPr id="3" name="Content Placeholder 2">
            <a:extLst>
              <a:ext uri="{FF2B5EF4-FFF2-40B4-BE49-F238E27FC236}">
                <a16:creationId xmlns:a16="http://schemas.microsoft.com/office/drawing/2014/main" id="{31767098-D40E-4395-85F7-603507486C22}"/>
              </a:ext>
            </a:extLst>
          </p:cNvPr>
          <p:cNvSpPr>
            <a:spLocks noGrp="1"/>
          </p:cNvSpPr>
          <p:nvPr>
            <p:ph sz="half" idx="2"/>
          </p:nvPr>
        </p:nvSpPr>
        <p:spPr/>
        <p:txBody>
          <a:bodyPr/>
          <a:lstStyle/>
          <a:p>
            <a:r>
              <a:rPr lang="en-US" sz="2000" dirty="0"/>
              <a:t>This refers to the stakeholders or those who will benefit from the services given by government. </a:t>
            </a:r>
          </a:p>
          <a:p>
            <a:r>
              <a:rPr lang="en-US" sz="2000" dirty="0"/>
              <a:t>They can also be referred to as those governed.</a:t>
            </a:r>
          </a:p>
          <a:p>
            <a:endParaRPr lang="en-US" dirty="0"/>
          </a:p>
        </p:txBody>
      </p:sp>
    </p:spTree>
    <p:extLst>
      <p:ext uri="{BB962C8B-B14F-4D97-AF65-F5344CB8AC3E}">
        <p14:creationId xmlns:p14="http://schemas.microsoft.com/office/powerpoint/2010/main" val="4214068143"/>
      </p:ext>
    </p:extLst>
  </p:cSld>
  <p:clrMapOvr>
    <a:masterClrMapping/>
  </p:clrMapOvr>
</p:sld>
</file>

<file path=ppt/theme/theme1.xml><?xml version="1.0" encoding="utf-8"?>
<a:theme xmlns:a="http://schemas.openxmlformats.org/drawingml/2006/main" name="RetrospectVTI">
  <a:themeElements>
    <a:clrScheme name="MONO">
      <a:dk1>
        <a:srgbClr val="000000"/>
      </a:dk1>
      <a:lt1>
        <a:srgbClr val="ECEEF7"/>
      </a:lt1>
      <a:dk2>
        <a:srgbClr val="000000"/>
      </a:dk2>
      <a:lt2>
        <a:srgbClr val="F5F8FF"/>
      </a:lt2>
      <a:accent1>
        <a:srgbClr val="ECEEF7"/>
      </a:accent1>
      <a:accent2>
        <a:srgbClr val="F5F8FF"/>
      </a:accent2>
      <a:accent3>
        <a:srgbClr val="A1A2A9"/>
      </a:accent3>
      <a:accent4>
        <a:srgbClr val="141514"/>
      </a:accent4>
      <a:accent5>
        <a:srgbClr val="000000"/>
      </a:accent5>
      <a:accent6>
        <a:srgbClr val="96969C"/>
      </a:accent6>
      <a:hlink>
        <a:srgbClr val="5F6063"/>
      </a:hlink>
      <a:folHlink>
        <a:srgbClr val="919191"/>
      </a:folHlink>
    </a:clrScheme>
    <a:fontScheme name="Century Gothic">
      <a:majorFont>
        <a:latin typeface="Century Gothic" panose="020F0302020204030204"/>
        <a:ea typeface=""/>
        <a:cs typeface=""/>
        <a:font script="Jpan" typeface="メイリオ"/>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Gothic" panose="020F030202020403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Minimalist_Light_Sales Pitch_02_Win32_AS_v3" id="{A204E388-A84B-4CC6-98FC-54ED9900B3CD}" vid="{1AF041A9-EA2C-4539-9272-70AF2168FE9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Status xmlns="71af3243-3dd4-4a8d-8c0d-dd76da1f02a5">Not started</Status>
    <MediaServiceKeyPoints xmlns="71af3243-3dd4-4a8d-8c0d-dd76da1f02a5" xsi:nil="true"/>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79F111ED35F8CC479449609E8A0923A6" ma:contentTypeVersion="12" ma:contentTypeDescription="Create a new document." ma:contentTypeScope="" ma:versionID="fa6e671f1cd7e4d96ff9652be322dd5e">
  <xsd:schema xmlns:xsd="http://www.w3.org/2001/XMLSchema" xmlns:xs="http://www.w3.org/2001/XMLSchema" xmlns:p="http://schemas.microsoft.com/office/2006/metadata/properties" xmlns:ns2="71af3243-3dd4-4a8d-8c0d-dd76da1f02a5" xmlns:ns3="16c05727-aa75-4e4a-9b5f-8a80a1165891" targetNamespace="http://schemas.microsoft.com/office/2006/metadata/properties" ma:root="true" ma:fieldsID="4e2496f70b101db0b8013f30a071bbf7" ns2:_="" ns3:_="">
    <xsd:import namespace="71af3243-3dd4-4a8d-8c0d-dd76da1f02a5"/>
    <xsd:import namespace="16c05727-aa75-4e4a-9b5f-8a80a1165891"/>
    <xsd:element name="properties">
      <xsd:complexType>
        <xsd:sequence>
          <xsd:element name="documentManagement">
            <xsd:complexType>
              <xsd:all>
                <xsd:element ref="ns2:MediaServiceMetadata" minOccurs="0"/>
                <xsd:element ref="ns2:MediaServiceFastMetadata" minOccurs="0"/>
                <xsd:element ref="ns2:MediaServiceOCR" minOccurs="0"/>
                <xsd:element ref="ns2:MediaServiceAutoTags" minOccurs="0"/>
                <xsd:element ref="ns2:MediaServiceEventHashCode" minOccurs="0"/>
                <xsd:element ref="ns2:MediaServiceGenerationTime" minOccurs="0"/>
                <xsd:element ref="ns3:SharedWithUsers" minOccurs="0"/>
                <xsd:element ref="ns3:SharedWithDetails" minOccurs="0"/>
                <xsd:element ref="ns2:MediaServiceAutoKeyPoints" minOccurs="0"/>
                <xsd:element ref="ns2:MediaServiceKeyPoints" minOccurs="0"/>
                <xsd:element ref="ns2:MediaServiceDateTaken" minOccurs="0"/>
                <xsd:element ref="ns2:Statu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71af3243-3dd4-4a8d-8c0d-dd76da1f02a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CR" ma:index="10" nillable="true" ma:displayName="MediaServiceOCR" ma:internalName="MediaServiceOCR" ma:readOnly="true">
      <xsd:simpleType>
        <xsd:restriction base="dms:Note">
          <xsd:maxLength value="255"/>
        </xsd:restriction>
      </xsd:simpleType>
    </xsd:element>
    <xsd:element name="MediaServiceAutoTags" ma:index="11" nillable="true" ma:displayName="MediaServiceAutoTags" ma:internalName="MediaServiceAutoTags"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AutoKeyPoints" ma:index="16" nillable="true" ma:displayName="MediaServiceAutoKeyPoints" ma:hidden="true" ma:internalName="MediaServiceAutoKeyPoints" ma:readOnly="true">
      <xsd:simpleType>
        <xsd:restriction base="dms:Note"/>
      </xsd:simpleType>
    </xsd:element>
    <xsd:element name="MediaServiceKeyPoints" ma:index="17" nillable="true" ma:displayName="KeyPoints" ma:internalName="MediaServiceKeyPoints" ma:readOnly="false">
      <xsd:simpleType>
        <xsd:restriction base="dms:Note">
          <xsd:maxLength value="255"/>
        </xsd:restriction>
      </xsd:simpleType>
    </xsd:element>
    <xsd:element name="MediaServiceDateTaken" ma:index="18" nillable="true" ma:displayName="MediaServiceDateTaken" ma:hidden="true" ma:internalName="MediaServiceDateTaken" ma:readOnly="true">
      <xsd:simpleType>
        <xsd:restriction base="dms:Text"/>
      </xsd:simpleType>
    </xsd:element>
    <xsd:element name="Status" ma:index="19" nillable="true" ma:displayName="Status" ma:default="Not started" ma:format="Dropdown" ma:internalName="Status">
      <xsd:simpleType>
        <xsd:restriction base="dms:Choice">
          <xsd:enumeration value="Not started"/>
          <xsd:enumeration value="In Progress"/>
          <xsd:enumeration value="Completed"/>
        </xsd:restriction>
      </xsd:simpleType>
    </xsd:element>
  </xsd:schema>
  <xsd:schema xmlns:xsd="http://www.w3.org/2001/XMLSchema" xmlns:xs="http://www.w3.org/2001/XMLSchema" xmlns:dms="http://schemas.microsoft.com/office/2006/documentManagement/types" xmlns:pc="http://schemas.microsoft.com/office/infopath/2007/PartnerControls" targetNamespace="16c05727-aa75-4e4a-9b5f-8a80a1165891" elementFormDefault="qualified">
    <xsd:import namespace="http://schemas.microsoft.com/office/2006/documentManagement/types"/>
    <xsd:import namespace="http://schemas.microsoft.com/office/infopath/2007/PartnerControls"/>
    <xsd:element name="SharedWithUsers" ma:index="14"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5"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44FAF7B5-E40C-46BE-9C83-DA251FCAE61E}">
  <ds:schemaRefs>
    <ds:schemaRef ds:uri="http://purl.org/dc/terms/"/>
    <ds:schemaRef ds:uri="http://schemas.openxmlformats.org/package/2006/metadata/core-properties"/>
    <ds:schemaRef ds:uri="16c05727-aa75-4e4a-9b5f-8a80a1165891"/>
    <ds:schemaRef ds:uri="http://schemas.microsoft.com/office/2006/documentManagement/types"/>
    <ds:schemaRef ds:uri="http://schemas.microsoft.com/office/infopath/2007/PartnerControls"/>
    <ds:schemaRef ds:uri="http://purl.org/dc/elements/1.1/"/>
    <ds:schemaRef ds:uri="http://schemas.microsoft.com/office/2006/metadata/properties"/>
    <ds:schemaRef ds:uri="71af3243-3dd4-4a8d-8c0d-dd76da1f02a5"/>
    <ds:schemaRef ds:uri="http://www.w3.org/XML/1998/namespace"/>
    <ds:schemaRef ds:uri="http://purl.org/dc/dcmitype/"/>
  </ds:schemaRefs>
</ds:datastoreItem>
</file>

<file path=customXml/itemProps2.xml><?xml version="1.0" encoding="utf-8"?>
<ds:datastoreItem xmlns:ds="http://schemas.openxmlformats.org/officeDocument/2006/customXml" ds:itemID="{5029FA76-0C86-4BF1-99F1-A3115FBFFAB0}">
  <ds:schemaRefs>
    <ds:schemaRef ds:uri="http://schemas.microsoft.com/sharepoint/v3/contenttype/forms"/>
  </ds:schemaRefs>
</ds:datastoreItem>
</file>

<file path=customXml/itemProps3.xml><?xml version="1.0" encoding="utf-8"?>
<ds:datastoreItem xmlns:ds="http://schemas.openxmlformats.org/officeDocument/2006/customXml" ds:itemID="{E0A43D08-F4F9-4D95-9CB2-7DE374416074}">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71af3243-3dd4-4a8d-8c0d-dd76da1f02a5"/>
    <ds:schemaRef ds:uri="16c05727-aa75-4e4a-9b5f-8a80a116589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Minimalist sales pitch</Template>
  <TotalTime>0</TotalTime>
  <Words>1811</Words>
  <Application>Microsoft Office PowerPoint</Application>
  <PresentationFormat>Widescreen</PresentationFormat>
  <Paragraphs>142</Paragraphs>
  <Slides>28</Slides>
  <Notes>2</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28</vt:i4>
      </vt:variant>
    </vt:vector>
  </HeadingPairs>
  <TitlesOfParts>
    <vt:vector size="34" baseType="lpstr">
      <vt:lpstr>Arial</vt:lpstr>
      <vt:lpstr>Calibri</vt:lpstr>
      <vt:lpstr>Century Gothic</vt:lpstr>
      <vt:lpstr>Helvetica Neue Medium</vt:lpstr>
      <vt:lpstr>Wingdings</vt:lpstr>
      <vt:lpstr>RetrospectVTI</vt:lpstr>
      <vt:lpstr>Legal and regulatory aspects of governance</vt:lpstr>
      <vt:lpstr>1. governance and the law</vt:lpstr>
      <vt:lpstr>PowerPoint Presentation</vt:lpstr>
      <vt:lpstr>Rule of law </vt:lpstr>
      <vt:lpstr>Actors in governance</vt:lpstr>
      <vt:lpstr>State</vt:lpstr>
      <vt:lpstr>Civil society</vt:lpstr>
      <vt:lpstr>PowerPoint Presentation</vt:lpstr>
      <vt:lpstr>Market</vt:lpstr>
      <vt:lpstr>1.1 UK company law and governance</vt:lpstr>
      <vt:lpstr>PowerPoint Presentation</vt:lpstr>
      <vt:lpstr>PowerPoint Presentation</vt:lpstr>
      <vt:lpstr>1.2 Governance, the law and ﬁnancial services</vt:lpstr>
      <vt:lpstr>1.3 Insolvency law and governance</vt:lpstr>
      <vt:lpstr>1.4 Criminal law and governance</vt:lpstr>
      <vt:lpstr>TEST yourself  What is the relevance of the law on insider dealing to corporate governance?</vt:lpstr>
      <vt:lpstr>2. Legal Frame for Companies in Pakistan - timeline</vt:lpstr>
      <vt:lpstr>Companies Act 2017 </vt:lpstr>
      <vt:lpstr>3 The USA and the Sarbanes-Oxley Act (SOX) 2002</vt:lpstr>
      <vt:lpstr>PowerPoint Presentation</vt:lpstr>
      <vt:lpstr>4 Compulsory regulation and voluntary best practice</vt:lpstr>
      <vt:lpstr>There are several advantages with compulsory regulation of corporate governance issues.</vt:lpstr>
      <vt:lpstr>PowerPoint Presentation</vt:lpstr>
      <vt:lpstr>PowerPoint Presentation</vt:lpstr>
      <vt:lpstr>There are arguments in favor of voluntary corporate governance systems.</vt:lpstr>
      <vt:lpstr>Test yourself </vt:lpstr>
      <vt:lpstr>chapter summary</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2020-03-06T18:17:39Z</dcterms:created>
  <dcterms:modified xsi:type="dcterms:W3CDTF">2020-04-10T18:30:17Z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0x01010079F111ED35F8CC479449609E8A0923A6</vt:lpwstr>
  </property>
</Properties>
</file>